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7" r:id="rId5"/>
    <p:sldId id="268" r:id="rId6"/>
    <p:sldId id="270" r:id="rId7"/>
    <p:sldId id="271" r:id="rId8"/>
    <p:sldId id="272" r:id="rId9"/>
    <p:sldId id="265" r:id="rId10"/>
    <p:sldId id="269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4" d="100"/>
          <a:sy n="84" d="100"/>
        </p:scale>
        <p:origin x="60" y="2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1:59:4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66 3136,'0'-3'286,"0"1"-1,0-1 1,0 1-1,1 0 1,-1-1 0,1 1-1,-1-1 1,1 1 0,0 0-1,0-1 1,0 1 0,0 0-1,1 0 1,-1 0 0,0 0-1,1 0 1,0 0 0,-1 0-1,1 0 1,0 1-1,0-1 1,0 1 0,0-1-1,4-1 1,0-6 1993,-4 6-640,-3 10-1184,-30 141 1278,6-28-943,-25 209-145,44-263-515,-11 128 428,12-145-46,-1 27 587,6-76-1268,0 1 1,0 0-1,0-1 1,0 1 0,-1-1-1,1 1 1,0 0-1,-1-1 1,1 1 0,0-1-1,-1 1 1,1-1-1,0 1 1,-1-1 0,1 1-1,-1-1 1,1 0-1,-1 1 1,1-1-1,-1 0 1,1 1 0,-2 0-1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1:59:59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12 997 1664,'-9'0'428,"6"0"-140,7 0 959,4-6 875,19-1 838,26-10-1,-33 11-1891,-4 0-685,0-1 0,0 0 0,-1-1 0,0-1 0,0-1 0,-1 0 0,0-1 0,-1 0 0,0-1 0,-1 0 0,13-18 0,-1-2 49,-2-1 0,-1-1 1,28-64-1,-37 72-1451,-24 75 739,-1 0 0,-3-1 0,-26 57 0,15-43 339,-73 177 149,-92 227 2560,186-454-1094,12-30-346,-1 5-1504,29-78 198,66-127-1,-43 114-94,51-98-105,-18 9 185,22-44-248,-104 221 117,1 1 0,15-21 0,-20 31 47,0 1 0,0-1-1,0 1 1,0 0 0,1 0 0,0 1-1,-1-1 1,1 1 0,1 0 0,8-4-1,-13 7 68,0 0 0,0-1 0,0 1-1,0-1 1,1 1 0,-1 0 0,0 0 0,0 0-1,0 0 1,0 0 0,1 0 0,-1 0 0,0 0-1,0 0 1,0 1 0,0-1 0,1 0-1,-1 1 1,0-1 0,0 1 0,0-1 0,0 1-1,0 0 1,0-1 0,0 1 0,0 0 0,0 0-1,0-1 1,-1 1 0,1 0 0,0 0-1,-1 0 1,1 0 0,0 0 0,-1 0 0,1 0-1,-1 0 1,1 1 0,-1-1 0,0 1 0,3 6 12,-2 0 0,1 0 0,-1 0 1,0 14-1,-1-16 16,1 19 27,-2-1 0,-1 1 0,-1-1 0,-10 39 0,1-18 187,-28 65-1,33-95-99,0 1 1,-1-1-1,-1-1 0,-1 1 0,0-2 1,0 1-1,-1-1 0,-1-1 0,-22 19 1,32-30-90,0 1 1,0-1-1,0 0 1,0 0-1,0 0 1,0 0-1,0 0 1,0 0-1,-4 1 1,5-2-43,0 0 0,0 0 1,0 0-1,0 0 0,0 0 1,0-1-1,0 1 0,1 0 0,-1 0 1,0-1-1,0 1 0,0 0 0,1-1 1,-1 1-1,0-1 0,0 1 0,1-1 1,-1 1-1,0-1 0,1 1 0,-1-1 1,0 0-1,1 0 0,-1 1 0,1-1 1,-1-1-1,0 1-17,1 0 0,0 1 1,0-1-1,-1 0 0,1 0 0,0 0 0,0 0 1,0 1-1,0-1 0,0 0 0,0 0 0,0 0 0,0 0 1,0 1-1,1-1 0,-1 0 0,0 0 0,1 0 1,-1 0-1,0 1 0,1-2 0,12-16-211,-10 14 199,8-8-41,0 0 0,1 0-1,0 2 1,20-15-1,57-31 140,-76 49-70,54-32-3,120-72-13,-144 82 88,-2-2 0,45-42 0,-66 54 53,-4 5-31,-1-1 1,0 0-1,-1-1 1,20-30 0,-25 29 112,-2 3-191,-5 11-336,-1 5-357,-10 201 77,0-3 720,8-190-60,1 0-1,1 1 0,0-1 0,0 0 1,1 0-1,0 1 0,1-1 0,7 16 1,-9-24-37,0-1 1,0 1-1,0 0 0,1 0 1,-1-1-1,1 1 1,-1 0-1,1-1 1,-1 0-1,1 1 1,0-1-1,0 0 1,0 0-1,0 0 1,0 0-1,0 0 0,0 0 1,0-1-1,0 1 1,0-1-1,0 1 1,1-1-1,-1 0 1,0 0-1,0 0 1,3 0-1,5-1 32,1-1 0,-1 0 0,1 0 0,10-5 0,-18 7-57,36-14 76,0-1-1,-1-2 0,-1-2 0,-1-1 0,55-40 1,-49 28-18,-2-2 0,-1-1 0,-2-3 0,35-44 0,-30 29-413,-41 54 140,-3 7 92,-5 14-8,-36 75-6,-37 93-116,76-180 313,1 1-1,0 0 1,1 1 0,0-1 0,0 0 0,1 21 0,1-28-27,1 0-1,-1 0 1,1 0-1,0-1 1,0 1-1,0 0 1,1 0-1,-1-1 1,5 8 0,-5-9-19,1 0 0,0 0 0,-1 0 1,1 0-1,0 0 0,0-1 0,1 1 0,-1-1 1,0 1-1,0-1 0,1 0 0,-1 1 1,1-1-1,-1-1 0,6 2 0,-5-1 25,0-1 0,0 1 0,0-1-1,0 0 1,0 0 0,0-1 0,0 1 0,0-1-1,0 1 1,-1-1 0,1 0 0,0 0 0,0 0-1,-1 0 1,1-1 0,0 1 0,-1-1 0,1 0-1,-1 0 1,0 1 0,0-1 0,3-4 0,1 0 6,-1-1-1,1 0 1,-2 0 0,1 0 0,-1-1 0,4-9 0,-2 1-22,-1 1 1,-1-1-1,0 0 1,-1 0-1,2-26 1,-4 6-47,-5-50 1,4 79-43,-1-1-1,0 1 1,-1 0-1,0-1 1,-4-11 0,4 16 29,1 1 0,-1-1 0,1 0 1,-1 1-1,0-1 0,0 1 1,0-1-1,0 1 0,-1 0 0,1 0 1,0 0-1,-1 0 0,0 0 0,1 1 1,-4-2-1,4 2 20,0 1 1,-1 0-1,1-1 1,0 1-1,0 0 0,0 0 1,0 0-1,0 1 1,0-1-1,0 1 0,-3 0 1,4-1-7,0 0 1,0 0-1,0 1 1,0-1-1,0 0 1,-1 1-1,1-1 1,0 1-1,0-1 0,1 1 1,-1-1-1,0 1 1,0 0-1,0-1 1,0 1-1,0 0 1,-1 1-1,3-1 10,0 0-1,-1 0 1,1 0-1,0 0 1,0 0-1,-1-1 1,1 1-1,0 0 1,0-1-1,0 1 0,0 0 1,0-1-1,0 1 1,0-1-1,0 0 1,2 1-1,18 6-47,-10-5 103,1-1 0,0-1 0,0 0 0,-1-1 0,1 0 0,22-5-1,-15 3-22,91-22-13,10-2 6,-51 15 52,140-16-57,-109 28-80,-99 0 148,-8 9 12,4-5-117,0 1 1,0 0 0,-1-1 0,-7 8-1,1-2 23,-19 20-67,-2-2 0,-43 31 0,39-31 102,4-4-14,-50 39-102,-72 75 0,149-134 74,-8 8-37,-15 20 1,25-30 54,0 1 0,1-1 0,-1 0 0,1 1 0,0-1 0,-1 0 0,1 1 0,0-1 0,1 1 0,-1 0 0,0-1 0,1 1 0,-1 0 0,1 0 0,0-1 0,0 1 0,0 3 0,1-5-1,-1 0 0,1 1-1,-1-1 1,1 0 0,0 0 0,0 0 0,-1 1 0,1-1-1,0 0 1,0 0 0,0 0 0,0 0 0,0-1 0,1 1-1,-1 0 1,0 0 0,0-1 0,1 1 0,-1 0 0,0-1-1,1 1 1,-1-1 0,3 1 0,3 0 21,0 0-1,-1-1 1,12 0 0,-12 0-3,11-1 46,1 0 0,-1-1 0,0-1 1,0-1-1,0-1 0,0 0 0,-1-1 0,0 0 1,0-2-1,-1 0 0,16-11 0,-16 9-23,-1-1 0,0-1-1,0 0 1,-2-1-1,0 0 1,20-28 0,-11 8 49,-1-1 1,15-36-1,63-178-17,-74 175-27,-4-1 0,19-138 0,-37 193-190,-2 1-1,-1-25 1,1 41 97,0 0-1,-1 0 1,1 0-1,0 0 0,-1 0 1,1-1-1,-1 1 1,-1-3-1,2 5 38,-1 0 0,1 0 0,0 0 1,0-1-1,0 1 0,0 0 0,0 0 0,-1 0 0,1 0 0,0 0 0,0 0 0,0 0 0,0 0 0,-1 0 1,1 0-1,0 0 0,0 0 0,0 0 0,0 0 0,-1-1 0,1 2 0,0-1 0,0 0 0,0 0 0,-1 0 1,1 0-1,0 0 0,0 0 0,0 0 0,0 0 0,-1 0 0,1 0 0,0 0 0,0 0 0,0 0 0,-1 1 0,-9 12-195,-9 26-54,-19 49 0,28-61 141,-21 57 98,4 1 0,3 1 0,5 1 0,-11 112 0,26-164-7,2 46 1,3-68 51,0 0 0,1 0-1,0 0 1,1 0 0,0 0 0,8 18-1,-8-25 35,-1-1 0,1 0 0,0 0 0,0 0-1,7 7 1,-8-10-22,0 0 0,0 0 0,-1-1 1,1 1-1,0-1 0,0 0 0,0 1 0,1-1 0,-1 0 0,0 0 0,0 0 0,1-1 0,-1 1 0,0 0 0,1-1 1,4 1-1,-1-2 14,0 1 0,0-1 0,0 0 1,0-1-1,0 0 0,0 0 0,9-4 1,40-25 51,-39 21-87,12-7 45,-2-2 0,0-1-1,-1-2 1,38-40 0,76-108 148,-127 154-213,81-117-174,-92 132 165,0 0-8,-1 1 0,1-1 1,-1 1-1,1-1 0,-1 1 0,1-1 0,-1 1 1,0-1-1,1 1 0,-1-1 0,0 0 1,1 1-1,-1-1 0,0 1 0,0-1 1,0 0-1,0 1 0,1-1 0,-1 0 1,0 1-1,0-1 0,0 0 0,0 1 1,0-1-1,-1 0 0,1 1 0,0-1 1,0-1-1,-1 1-131,-2 4 28,-16 29-131,-16 39 0,10-21 167,18-36 65,-51 104 34,44-88-12,-17 62 1,30-88 29,0 0 0,1 0 0,-1 0 0,1 0 1,-1 0-1,1 0 0,0 0 0,1 0 0,-1 0 1,1 0-1,-1 0 0,1 0 0,3 6 0,-3-8 4,0 0 0,0 0 0,1 0 0,-1 0 0,0-1 0,1 1 0,0 0 0,-1-1-1,1 1 1,0-1 0,0 0 0,0 0 0,0 0 0,0 0 0,0 0 0,0 0 0,0 0-1,0 0 1,0-1 0,0 1 0,1-1 0,-1 0 0,0 0 0,0 1 0,4-2 0,0 1 4,1-1 0,-1 0 0,0 0 0,0 0-1,1-1 1,-1 0 0,11-5 0,-3-1-16,0 1-1,12-11 0,-9 5 12,-1 0 0,-1-1-1,0-1 1,19-25 0,45-73 72,-18 24 83,-25 40-129,29-35-349,-62 80 222,0 1 0,0-1-1,-1 0 1,4-6 0,-40 117-696,3 32 787,28-120-4,1 0 0,1 0 0,0 0 0,2 0 0,3 25 0,-3-42-5,-1 1 1,0-1-1,1 0 0,0 1 0,-1-1 1,1 0-1,0 0 0,0 0 0,0 0 1,1 0-1,-1 0 0,0 0 0,1 0 1,-1 0-1,1 0 0,0-1 0,0 1 1,-1-1-1,1 1 0,0-1 0,0 0 0,0 0 1,1 0-1,-1 0 0,0 0 0,0 0 1,1-1-1,-1 1 0,0-1 0,0 1 1,1-1-1,-1 0 0,1 0 0,3 0 1,17-2 15,-1 0 1,0-1 0,0-1 0,0 0 0,0-2-1,-1-1 1,0-1 0,0-1 0,-1 0 0,26-17-1,-6 0 23,-2-1 0,-1-2 0,64-65 0,-98 91-43,155-153 159,-149 144-303,-11 11-107,-5 6 117,-10 12 50,1 0 0,1 1 0,1 1 0,0 0 0,-12 23 0,-49 111-10,66-134 2,0 0 48,-21 53 93,27-64-11,1 0 0,0 0 1,1 0-1,-1 0 0,2 0 0,-1 0 1,2 13-1,-1-19-38,0 0 1,0 0-1,1-1 0,-1 1 1,1 0-1,-1 0 0,1 0 1,0 0-1,0 0 0,0 0 1,0-1-1,0 1 0,0 0 1,0-1-1,0 1 1,1-1-1,-1 0 0,1 1 1,-1-1-1,1 0 0,0 0 1,-1 0-1,1 0 0,0 0 1,0 0-1,0 0 0,-1-1 1,1 1-1,4 0 0,3 0 24,1 0-1,0 0 0,0-1 1,-1-1-1,11-1 0,10 0-9,-24 2-33,1 0 1,-1-1 0,0 0 0,0 0 0,11-3 0,-7 8-124,-4-2 148,-1 0 0,1 0-1,10 2 1,14-5 23,0-1-1,0-2 1,44-10-1,-25 0 130,56-23 0,-24 2 2,-70 28-509,0 1 297,-7 4 55,0 1 0,0-1 1,0 0-1,0 0 0,-1-1 0,1 1 0,-1 0 1,5-5-1,2 2-51,-10 4 45,1 1 0,-1 0 1,1 0-1,0 0 0,-1-1 0,1 1 0,-1 0 0,1 0 0,-1-1 0,1 1 0,-1-1 0,1 1 0,-1 0 1,1-1-1,-1 1 0,1-1 0,-1 1 0,0-1 0,1 1 0,0-2 0,2-4-102,-2 5 94,0-1 0,0 1 0,-1 0 1,1-1-1,-1 1 0,1 0 0,-1-1 0,1 1 1,-1 0-1,0-1 0,0 1 0,0-1 1,0 1-1,0-1 0,0 1 0,0-2 1,0 2 0,0 1 1,0-1-1,0 1 1,0-1-1,0 1 1,1-1-1,-1 1 1,0-1-1,0 1 1,0 0-1,1-1 1,-1 1-1,0-1 1,1 1-1,-1-1 1,0 1-1,1 0 1,-1-1-1,1 1 1,-1 0-1,1-1 1,0 0 14,0 1 1,0-1-1,0 0 0,0 0 0,0 0 1,0 0-1,0 0 0,-1 0 0,1 0 1,0 0-1,-1-1 0,1 1 0,-1 0 1,1-2-1,5-18 152,0-1 0,2-25 0,-7 36-285,-1 1-1,0 0 0,0-1 0,-1 1 1,0 0-1,-1-1 0,-3-12 1,4 21 74,1 1 0,-1-1 1,0 0-1,0 1 0,0-1 1,0 0-1,0 1 0,0-1 1,0 1-1,-1 0 0,1-1 1,-1 1-1,1 0 1,-1 0-1,1 0 0,-1 0 1,1 0-1,-1 0 0,0 0 1,0 1-1,1-1 0,-1 1 1,0-1-1,-3 0 0,-1 1-31,1-1-1,0 1 0,-1 1 1,1-1-1,-1 0 0,1 1 0,-7 2 1,-3 2-7,-1 0 1,1 2 0,0 0 0,0 0 0,1 1-1,0 1 1,-18 15 0,16-11 63,1 1 1,0 0-1,1 2 1,1-1-1,-17 27 0,28-39 19,-5 9-1,0-1-1,-10 25 1,15-33 10,1 1 0,0-1 0,0 1-1,0-1 1,1 1 0,-1-1 0,1 1-1,0-1 1,0 1 0,0-1 0,0 1-1,1-1 1,0 1 0,-1-1-1,1 1 1,3 5 0,-1-4 50,0 0 0,0-1-1,0 0 1,1 0 0,0 0 0,0 0 0,0 0-1,0-1 1,1 0 0,-1 0 0,1 0 0,0-1-1,5 3 1,7 2 89,1 0 0,28 6 0,-28-10-40,-1 0 0,1-1-1,-1 0 1,1-2 0,0 0-1,23-4 1,-14 0-457,-1-2 1,0 0-1,39-16 1,-25 5-2310,0 4 762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4:2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195 142 11968,'-55'-73'5407,"-21"38"-4703,49 22-928,14 10-32,-1-6-448,4 6 384,15-2-2783,14 10 1695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4:3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1686 5728,'-20'7'1840,"20"-7"-1808,-1 0-1,1 0 1,0 0 0,0 0 0,-1 0-1,1 1 1,0-1 0,-1 0 0,1 0-1,0 0 1,-1 1 0,1-1 0,0 0 0,0 0-1,0 0 1,-1 1 0,1-1 0,0 0-1,0 1 1,0-1 0,-1 0 0,1 1-1,-1 1-100,-12 23 2320,12-22-1854,0-1 1,0 0 0,1 0 0,-1 1-1,1-1 1,-1 1 0,1-1 0,0 0 0,0 1-1,0-1 1,0 3 0,1-4-284,-1-1 0,0 1 0,1 0 0,-1 0 0,0-1 0,1 1 0,-1 0 0,1-1 0,-1 1 0,1-1 0,0 1 0,-1-1 0,1 1 0,0-1 0,-1 1 0,1-1 0,0 0 0,-1 1 0,1-1 0,0 0 0,0 1 0,-1-1 0,1 0 0,0 0 0,0 0 0,0 0 0,-1 0 0,1 0 0,0 0 0,0 0 0,0 0 0,-1 0 0,1 0 0,1-1 0,2 0 112,1 0 1,-1 0-1,0 0 1,0-1-1,5-2 1,4-4 190,0-1 1,-1 0-1,21-20 0,54-55 328,54-50-476,-95 94-266,16-12 262,91-102 0,-113 103-130,-3-3-1,-2 0 1,34-71 0,-50 87-74,41-86 117,-50 99-100,0-1 1,11-52-1,-20 75-43,-1-1-1,1 0 1,-1 0-1,0 1 1,0-6-1,0 9-30,0 0-1,0 0 1,0-1-1,0 1 1,0 0-1,0-1 1,0 1-1,-1 0 1,1 0-1,0-1 0,0 1 1,0 0-1,0 0 1,0-1-1,-1 1 1,1 0-1,0 0 1,0 0-1,0-1 1,-1 1-1,1 0 1,0 0-1,0 0 0,-1 0 1,1-1-1,0 1 1,-1 0-2,0 0 1,1 0-1,-1 1 1,0-1 0,1 0-1,-1 0 1,1 1-1,-1-1 1,1 0-1,-1 0 1,0 1 0,1-1-1,-1 1 1,1-1-1,-1 1 1,1-1-1,-1 1 1,-2 2 0,1 0-1,0 1 1,0-1 0,-1 0-1,-1 6 1,-15 36-46,-15 52 1,10-26 20,13-41 26,-82 262 168,52-97-181,35-154 106,2 0 0,2 77 1,3-104-20,1 0 1,0-1-1,1 1 0,0-1 1,1 1-1,0-1 0,2-1 1,6 15-1,-10-23-16,1 1 1,0 0-1,0-1 1,0 0-1,1 0 1,-1 0-1,1 0 1,0 0-1,0-1 1,0 1-1,1-1 0,-1 0 1,1-1-1,0 1 1,0-1-1,0 0 1,0 0-1,0 0 1,0-1-1,0 0 1,1 0-1,-1 0 1,0 0-1,7-1 0,3-1 51,0-1-1,0-1 0,0 0 0,-1-1 0,16-6 0,3-3 77,33-19 0,-38 16-129,0-1 0,-2-1 0,0-2 0,40-38 0,-32 22-11,-1-1 1,38-57-1,-55 71 85,21-45 1,-32 59-200,-1-1 0,0 0 0,-1 0 0,0 0 0,-1-1 0,0 1 0,1-19 0,-3 28 34,0 0-1,0 0 0,0 0 1,1 0-1,-1 0 0,-1-1 0,1 1 1,0 0-1,0 0 0,0 0 1,0 1-1,-1-1 0,1 0 0,-1 0 1,1 0-1,0 0 0,-1 0 1,0 0-1,1 0 0,-1 0 0,1 1 1,-1-1-1,0 0 0,0 1 1,1-1-1,-1 0 0,0 1 0,0-1 1,0 1-1,0-1 0,0 1 1,1-1-1,-1 1 0,0 0 0,0-1 1,0 1-1,-1 0 0,-3 0-51,1 0 0,0 1-1,-1 0 1,1 0 0,0 0-1,-8 3 1,12-4 85,-11 4-10,1 1 1,1 0-1,-1 1 0,1 0 1,-1 0-1,2 1 1,-13 12-1,20-18 10,-26 24 17,1 1-1,1 1 0,1 1 1,2 1-1,1 2 0,1 0 1,2 0-1,-20 48 0,33-66 26,0 0 0,1 1-1,0 0 1,-2 15 0,5-26-23,1 1 1,0-1-1,0 1 1,0 0 0,0-1-1,0 1 1,1 0-1,0-1 1,0 1 0,0-1-1,0 1 1,0-1-1,1 1 1,-1-1 0,1 0-1,0 0 1,0 0-1,0 0 1,0 0 0,1 0-1,2 2 1,3 1 55,-1 0 0,1-1 1,1 0-1,-1-1 0,1 0 0,-1 0 0,1-1 1,0 0-1,0-1 0,1 0 0,-1 0 1,0-1-1,1 0 0,15 0 0,-9-2 46,1 0 1,0-1-1,-1-1 0,1-1 0,-1 0 0,0-1 1,26-11-1,-18 3-26,0-1 0,0 0 0,35-31 0,62-64-98,-51 42 46,-38 39-36,11-12 0,92-64-1,-135 103-25,1 1-1,0-1 0,0 1 0,-1-1 0,1 1 1,0-1-1,0 1 0,-1 0 0,1 0 0,0-1 1,0 1-1,0 0 0,0 0 0,0 0 0,1 0 1,-2 0 11,0 0 1,0 0-1,1 0 1,-1 1-1,0-1 1,0 0-1,1 0 1,-1 1 0,0-1-1,0 0 1,0 0-1,0 1 1,1-1-1,-1 0 1,0 0-1,0 1 1,0-1-1,0 0 1,0 0-1,0 1 1,0-1 0,0 0-1,0 1 1,0-1-1,0 0 1,0 1-1,0-1 1,0 0-1,0 1 1,-1 5-25,-1 1-1,0-1 1,-3 9 0,2-6 13,-15 42 43,-2-1 1,-44 76 0,46-95-27,-48 86 234,65-115-216,0 0-1,0 0 0,0 0 0,0 0 1,1 0-1,-1 1 0,1-1 0,-1 0 0,1 4 1,0-6-13,0 1 1,0-1-1,0 0 1,0 0 0,1 1-1,-1-1 1,0 0-1,0 0 1,0 1 0,0-1-1,0 0 1,1 0-1,-1 1 1,0-1 0,0 0-1,0 0 1,1 0 0,-1 0-1,0 1 1,0-1-1,1 0 1,-1 0 0,0 0-1,0 0 1,1 0-1,-1 0 1,0 1 0,0-1-1,1 0 1,1 0 10,-1 0 1,0-1 0,1 1-1,-1 0 1,1 0 0,-1-1-1,1 1 1,-1-1-1,3 0 1,16-9 66,-1-1 0,0-1 0,0 0 0,-1-1 0,31-30-1,73-92-107,-24 23 33,-97 112-12,4-6-54,0 1-1,0 0 1,1 0 0,-1 0 0,1 1 0,0-1 0,10-3 0,-15 7 42,0 1 0,0 0 0,0-1 0,0 1 0,0 0 0,0 0 0,0 0 0,0 0 1,0 0-1,0 0 0,0 0 0,0 0 0,0 0 0,0 0 0,0 0 0,0 1 0,0-1 0,0 0 0,0 1 1,0-1-1,0 1 0,-1-1 0,1 1 0,0-1 0,0 1 0,0 0 0,-1 0 0,1-1 0,0 1 0,-1 0 1,1 0-1,0 0 0,-1-1 0,1 1 0,-1 0 0,0 0 0,1 0 0,-1 0 0,0 0 0,1 2 1,1 4-16,0 1 1,-1 0 0,0 0 0,0 9 0,-1-9 22,2 114 370,-3-71-31,1-51-326,0 1 0,0-1-1,0 0 1,0 0-1,0 0 1,0 0-1,0 1 1,0-1-1,0 0 1,0 0-1,0 0 1,0 1 0,0-1-1,0 0 1,0 0-1,0 0 1,0 0-1,0 1 1,0-1-1,0 0 1,1 0 0,-1 0-1,0 0 1,0 0-1,0 1 1,0-1-1,0 0 1,0 0-1,1 0 1,-1 0 0,0 0-1,0 0 1,0 0-1,0 1 1,0-1-1,1 0 1,-1 0-1,0 0 1,0 0 0,0 0-1,1 0 1,-1 0-1,7-4 78,0-5-11,-1 1 0,0-1 0,0-1 0,7-16 0,2-2-138,-4 8 15,28-43-14,-35 57 46,0 0-1,1 0 0,0 1 1,0-1-1,1 1 0,0 1 1,8-7-1,-13 10 11,0 1 0,0-1 0,1 0 0,-1 1-1,1-1 1,-1 0 0,0 1 0,1 0 0,-1-1 0,1 1 0,-1 0-1,1 0 1,-1-1 0,1 1 0,-1 1 0,1-1 0,-1 0 0,1 0 0,-1 0-1,1 1 1,-1-1 0,1 1 0,-1-1 0,0 1 0,1 0 0,-1-1 0,0 1-1,0 0 1,1 0 0,-1 0 0,0 0 0,0 0 0,0 0 0,0 0-1,0 0 1,0 1 0,1 0 0,2 6-79,0 0 1,0 1-1,0-1 0,4 18 0,-4-14 59,0-1 41,-1 0 50,1 0 0,8 14 1,-11-22-49,0-1 1,0 0-1,1 0 1,-1 0-1,1 0 1,-1 0-1,1 0 1,0 0-1,0-1 1,0 1-1,0-1 1,0 1-1,0-1 1,0 0-1,0 0 1,1 0-1,2 1 1,-2-1 13,1-1 0,-1 1 1,1-1-1,-1 0 1,1 0-1,0-1 0,-1 1 1,1-1-1,-1 0 0,1 0 1,-1 0-1,0 0 0,1 0 1,5-4-1,2-2 8,-1 0 1,17-15-1,-23 20-29,137-139 52,-45 40-217,-95 100 148,0 1 1,-1-1-1,1 0 0,0 0 1,0 1-1,0-1 0,0 1 1,0-1-1,0 0 1,0 1-1,0 0 0,0-1 1,0 1-1,0 0 0,0-1 1,0 1-1,0 0 0,0 0 1,0 0-1,0 0 0,2 0 1,-2 1-3,0-1 1,1 1-1,-1 0 1,-1-1-1,1 1 1,0 0-1,0 0 0,0 0 1,0 0-1,-1 0 1,1 0-1,0 0 1,-1 0-1,1 0 1,-1 0-1,1 0 1,-1 0-1,1 1 1,-1-1-1,0 0 0,0 0 1,1 3-1,2 26 17,-1 0-1,-2 0 0,0 0 0,-7 36 0,-2-2 240,-35 122 0,-38 53-350,48-150 232,-53 100 1,84-184-91,0 0 0,0 0-1,0-1 1,0 1 0,-1-1 0,0 0 0,0 0 0,0-1 0,0 1 0,-7 4 0,8-8-58,0 1 0,1 0 0,-1-1 0,0 0-1,0 1 1,1-1 0,-1 0 0,0 0 0,-4-1 0,-7 0-45,7 1 35,1 1-1,-1 0 1,0 0-1,1 1 1,-1-1-1,1 2 1,0-1-1,0 1 1,-12 6-1,4 0-69,1 0-1,-24 21 1,25-21 180,8-7 20,5-4 123,7-9-157,1-1 0,-2 0-1,12-22 1,-7 10-15,44-76 42,35-68-41,73-187 73,-138 292-83,43-100-43,-49 123-128,46-72 0,-57 99 70,14-19-54,-21 30 98,0 0 0,0 0 1,0 1-1,0-1 1,0 0-1,1 1 1,-1-1-1,0 1 0,1 0 1,-1 0-1,5-2 1,-6 3 12,0 0 0,0 0 0,1 0 0,-1 0 0,0 0 0,0 1 0,0-1 0,0 0 0,0 0 0,0 1 0,0-1 0,0 1 0,0-1 0,0 1 0,0-1 0,0 1 0,0-1 0,-1 1 0,1 0 0,0-1 0,0 1 0,-1 0 0,1 0 0,0 0 0,-1 0 0,1 0 0,-1 0 0,1-1 0,-1 1 0,1 2 0,2 5-18,0-1 1,0 0-1,1 12 0,0 3 82,-1 0 0,-1 0 0,-1 0 0,-4 35 0,0-19 148,-18 70 1,12-75-111,-1 1 1,-23 48 0,29-73-212,0-1 0,-1 0 1,0 0-1,0-1 0,-8 9 0,13-15 96,-1-1-1,1 0 0,0 1 0,0-1 0,-1 0 0,1 0 0,0 1 1,-1-1-1,1 0 0,0 0 0,-1 0 0,1 1 0,-1-1 1,1 0-1,0 0 0,-1 0 0,1 0 0,0 0 0,-1 0 0,1 0 1,-1 0-1,1 0 0,0 0 0,-2 0 0,-2 0-464,5-1 450,0-1 0,0 1 0,0 0-1,0 0 1,0 0 0,0 0 0,0 0 0,1 0 0,2-2 0,65-25 156,130-58 182,-169 70-220,-1-1 0,0-1 0,-2-2 0,36-32 0,-41 33-18,-2-1-1,-1-1 0,0 0 0,23-39 0,-22 28 34,-5 10-1,13-30 1,-26 48-106,-1 0 1,1 0 0,-1 0-1,0 0 1,0 0 0,0-1-1,0 1 1,-1-7 0,1 11-3,-1-1 0,0 0 0,0 1 0,0-1 0,0 0 0,0 1 0,0-1 0,0 0 0,0 1 0,0-1 0,-1 0 1,1 1-1,0-1 0,0 0 0,-1 1 0,1-1 0,0 0 0,-1 1 0,1-1 0,0 1 0,-1-1 0,1 1 0,-1-1 0,1 1 0,-1-1 1,1 1-1,-1-1 0,0 1 0,1 0 0,-1-1 0,1 1 0,-1 0 0,0-1 0,1 1 0,-1 0 0,0 0 0,0 0 0,-1 0-7,0 0 1,1 0-1,-1 0 0,0 1 0,1-1 0,-1 1 0,0-1 0,1 1 0,-1 0 0,1-1 1,-3 3-1,-8 6-28,0 0-1,-12 15 1,19-19 39,-10 11 33,1 1-1,0 0 0,2 0 0,0 2 0,0-1 0,2 1 0,1 1 0,0 0 0,1 0 1,-8 39-1,15-55-4,0 1 0,0-1 0,1 0 0,0 0 0,0 1 0,0-1 0,1 0 0,-1 1 0,1-1 0,0 0 0,0 0 0,3 6 0,-3-8-17,0-1 0,0 1 0,0 0 0,0-1 1,0 1-1,0-1 0,1 1 0,-1-1 0,1 0 1,-1 1-1,1-1 0,0 0 0,-1 0 0,1 0 1,0 0-1,0-1 0,-1 1 0,1 0 0,0-1 1,0 1-1,0-1 0,0 0 0,0 1 1,0-1-1,0 0 0,0 0 0,0 0 0,0-1 1,3 0-1,0 0 44,1 0 1,-1-1 0,1 1-1,-1-1 1,0-1-1,0 1 1,0-1 0,0 0-1,7-6 1,3-3 13,20-23-1,-11 10-16,93-84 60,-86 83-170,69-43 0,12 9-98,-110 59 138,0 0 0,1 0 0,-1 1 0,0-1 0,0 0 0,0 1 0,1 0 0,-1-1 0,0 1 0,0 0 0,1 0 0,-1 0 0,0 0-1,0 1 1,4 0 0,-4 0 10,-1 0 0,1-1 0,0 1 1,-1 0-1,1 0 0,-1 1 0,1-1 0,-1 0 0,0 0 0,0 1 0,1-1 0,-1 1 0,0-1 0,0 1 0,0-1 0,-1 1 0,1 0 0,0-1 0,0 4 0,3 8-14,-2 0-1,1 0 1,-2 0-1,1 19 1,-2-15 47,1-1 0,7 29 0,-6-36 7,1 0 1,0 0-1,0 0 1,1-1-1,1 1 1,-1-1 0,1 0-1,1 0 1,-1 0-1,1-1 1,11 10-1,-12-13 9,-1 0 0,1-1-1,0 1 1,1-1 0,-1 0 0,0-1-1,1 1 1,-1-1 0,1 0 0,0-1-1,0 1 1,0-1 0,0 0 0,0-1-1,0 1 1,0-1 0,0 0 0,0-1-1,7 0 1,-8-1-30,0 1-1,1-1 1,-1 0-1,0 0 1,0-1 0,0 1-1,0-1 1,-1 0-1,1 0 1,-1-1 0,0 1-1,0-1 1,0 0-1,4-6 1,5-6 9,-1-2 0,14-26 1,-24 40-21,26-46-13,2 2-1,2 0 1,44-49 0,-43 57 7,-2-1 0,-2-1 0,-1-2 1,-3-1-1,29-68 0,-52 109 1,9-20-221,-1-1 0,12-47 0,-22 72 229,0 0 0,0 1-1,-1-1 1,1 0-1,0 0 1,0 0 0,0 0-1,-1 1 1,1-1-1,0 0 1,0 0 0,-1 0-1,1 0 1,0 0-1,0 0 1,-1 0-1,1 0 1,0 0 0,-1 0-1,1 1 1,0-2-1,0 1 1,-1 0 0,1 0-1,0 0 1,-1 0-1,1 0 1,0 0 0,0 0-1,-1 0 1,1 0-1,0 0 1,0 0 0,-1-1-1,1 1 1,0 0-1,0 0 1,-1 0 0,1-1-1,0 1 1,0 0-1,0 0 1,0 0 0,-1-1-1,1 1 1,0 0-1,0 0 1,0-1 0,0 1-1,0 0 1,0-1-1,0 1 1,0 0 0,0 0-1,-1-1 1,1 1-1,0 0 1,1-1 0,-1 1-1,0 0 1,0 0-1,0-1 1,0 1-1,0 0 1,0-1 0,0 1 13,0 1-10,-1-1-1,1 1 0,-1 0 1,1 0-1,0-1 0,0 1 1,-1 0-1,1 0 0,0-1 1,0 1-1,0 0 0,0 0 1,0 1-1,-3 10-121,-1-5 115,1 0 1,1 1-1,0-1 0,0 1 1,-2 15-1,-2 7 17,6-11-97,1-10 58,-1-8 70,0 3-1,0 1-57,0 0 0,0 0 0,-1 1-1,1-1 1,-1 0 0,-3 8 0,1-7-47,0 1 0,0-1 0,-1 0 0,0 0 0,0-1 1,-1 1-1,-5 4 0,-39 34 224,15-16-112,8-5-84,1 2 1,-43 54-1,61-69 63,1 0 0,-1 1-1,1-1 1,1 1 0,0 0-1,1 1 1,0-1 0,0 1-1,2-1 1,-1 1 0,1 0-1,0 15 1,2-26-19,0 0 0,0 0 0,0-1-1,0 1 1,0 0 0,0 0 0,0 0 0,1 0 0,-1-1 0,0 1-1,1 0 1,-1 0 0,0 0 0,1-1 0,-1 1 0,1 0-1,0 0 1,-1 0-1,1-1-1,-1 0 1,0 0-1,1 1 1,-1-1-1,1 0 1,-1 0-1,1 0 0,-1 0 1,1 0-1,-1 0 1,1 0-1,-1 0 1,1 0-1,-1 0 1,1 0-1,-1 0 1,0 0-1,1 0 1,-1 0-1,1 0 1,0-1-1,4-1 55,-1-1-1,1 0 1,-1 0-1,7-6 1,-1 2-12,22-17-24,-1-1-1,-2-2 1,0-1 0,-2-1-1,0-2 1,-3 0 0,0-1-1,35-67 1,-45 67-352,-12 30 27,0 7 156,-1 12 72,-1-9 14,3 9 48,1 0-1,1-1 1,0 1-1,1-1 1,15 30-1,-20-45 7,7 15 62,2 0 0,14 19 0,-1-2 48,-19-28-102,-1 0 0,1 0 0,0-1 0,0 1 0,1-1 0,0 1 0,-1-2 0,9 6 0,-11-7 16,1-1-1,0 0 0,-1 0 1,1 1-1,0-2 0,0 1 0,-1 0 1,1-1-1,0 1 0,0-1 1,0 0-1,0 0 0,0 0 0,0 0 1,0 0-1,0-1 0,0 1 0,-1-1 1,1 0-1,4-2 0,3-3 7,-1 0-1,0-1 1,0 0-1,-1 0 1,0-1-1,9-11 1,-6 7-29,5-6-9,-1 0 0,-1 0 0,14-27 0,-15 24-8,9-13-5,138-228-450,-115 182 105,68-170 0,-9-116-166,-98 339 468,3-32-1,-9 45 19,-1 11-85,-10 23-139,4-6 250,-117 225 7,-65 139 190,102-151-50,69-170-5,2 2 0,-7 64 1,19-97-75,2 1 1,1 0-1,0 0 1,3-1-1,0 1 1,6 29-1,-6-48-86,0 0 0,1-1 1,-1 1-1,1-1 0,1 0 0,0 0 1,0 0-1,0 0 0,1 0 0,-1-1 0,2 0 1,5 6-1,-9-11-131,-1 0 0,0 0 0,1 0 0,-1 0-1,1 0 1,-1 0 0,1-1 0,0 1 0,-1-1 0,1 1 0,0-1 0,-1 1 0,1-1 0,0 0 0,0 0 0,-1 0 0,1 0 0,0 0 0,3-1 0,-3 0-279,1 0 0,-1 0 0,1 0 1,-1 0-1,1-1 0,-1 1 1,0-1-1,0 0 0,0 0 1,0 0-1,3-3 0,0-2-1109,1 0-1,-1 0 1,-1-1 0,0 0 0,0 0-1,5-14 1,4-19-2302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4:33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36 10816,'-8'-12'4864,"16"9"-4224,-3-2 1567,8 5-1343,14-4 2048,9 1-1664,22-2 64,1 5-832,12-3-448,2 6-32,-10-3-96,-10 5 32,-3-2-2336,-10 1 1312,-3 4-5055,-2 0 3423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4:34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19 639 7456,'-18'6'4138,"27"-13"1058,9-16-3492,-4 7-983,67-72 1423,3 2-522,123-97 0,-100 91-556,67-47 1093,-169 136-2041,7-5 256,-11 8-370,-1 0 0,0 0 0,1 0 0,-1 0-1,0 0 1,0 0 0,1 0 0,-1 0-1,0 0 1,1 0 0,-1 0 0,0 1 0,1-1-1,-1 0 1,0 0 0,0 0 0,1 0-1,-1 0 1,0 1 0,0-1 0,1 0 0,-1 0-1,0 0 1,0 1 0,0-1 0,1 0-1,-1 0 1,0 1 0,0-1 0,0 0 0,0 0-1,0 1 1,1-1 0,-1 0 0,0 1-1,0-1 1,0 0 0,0 1 0,0-1 0,0 0-1,0 1 1,0 3 24,0 0 0,0 0 0,0 0 0,-1-1 0,0 1-1,1 0 1,-1 0 0,-1 0 0,1-1 0,0 1 0,-4 5 0,-4 13 48,7-17-79,-41 135 28,39-123 47,0 1-1,2-1 0,0 1 1,1-1-1,1 1 1,3 26-1,-3-41-38,1 0 0,0 0 0,0 0-1,0 0 1,0 0 0,3 6-1,-3-8-19,-1-1 0,1 1-1,-1 0 1,1 0 0,0 0-1,-1-1 1,1 1 0,0 0-1,0-1 1,-1 1-1,1 0 1,0-1 0,0 1-1,0-1 1,0 1 0,0-1-1,0 0 1,0 0-1,0 1 1,0-1 0,0 0-1,0 0 1,0 0 0,0 0-1,0 0 1,0 0 0,0 0-1,0 0 1,1-1-1,9-3 76,-1-1-1,1 0 1,-1-1-1,17-13 1,153-111 162,99-45-628,-263 169 198,-16 6 178,0 0-1,0 0 1,0 0-1,0 0 1,1 0-1,-1 0 1,0 0 0,0 0-1,0 0 1,0 0-1,0 0 1,0 0-1,0 0 1,0 0-1,0 0 1,0 0 0,0 0-1,1 0 1,-1 0-1,0 0 1,0 1-1,0-1 1,0 0-1,0 0 1,0 0 0,0 0-1,0 0 1,0 0-1,0 0 1,0 0-1,0 0 1,0 0-1,0 1 1,0-1 0,0 0-1,0 0 1,0 0-1,0 0 1,0 0-1,0 0 1,0 0 0,0 0-1,0 1 1,0-1-1,0 0 1,0 0-1,0 0 1,0 0-1,0 0 1,0 0 0,-8 12-62,-25 30 155,1 2 1,3 0 0,1 3 0,-34 79-1,57-114-79,1-1 0,0 1-1,0 0 1,-1 15-1,4-24 2,1 0 0,0-1-1,-1 1 1,1 0-1,0 0 1,1 0 0,-1-1-1,0 1 1,1 0-1,-1-1 1,1 1 0,0 0-1,0-1 1,0 1 0,0 0-1,1-1 1,-1 0-1,1 1 1,-1-1 0,1 0-1,0 0 1,0 0-1,0 0 1,2 2 0,-1-2 16,0 0 1,1 0 0,-1-1-1,0 1 1,1-1 0,-1 0 0,1 0-1,-1 0 1,1-1 0,0 1-1,-1-1 1,1 0 0,7 0-1,-5-1 7,0 0-1,0-1 0,0 1 1,0-1-1,0 0 0,0-1 0,8-4 1,-2-1 9,1-1 1,-2 0-1,1 0 1,-1-1-1,18-21 0,-6 3-43,131-147 0,-124 145-44,1 1 0,2 2-1,52-34 1,-77 56 25,-3 1-57,1 1 0,0-1 1,0 1-1,0 0 0,0 1 0,8-3 1,-14 5 68,1 0-1,0 0 1,-1 0 0,1 0 0,-1 0 0,1 0 0,-1 0-1,1 0 1,-1 0 0,1 0 0,-1 0 0,1 1 0,-1-1-1,1 0 1,-1 0 0,1 1 0,-1-1 0,0 0 0,1 0-1,-1 1 1,1-1 0,-1 1 0,0-1 0,1 0 0,-1 1 0,0-1-1,0 1 1,1-1 0,-1 1 0,0-1 0,0 1 0,1-1-1,-1 1 1,0-1 0,0 1 0,0-1 0,0 1 0,0 0-1,1 24 92,-1-19-82,0 15 63,2 1-1,0-1 1,1-1 0,1 1 0,2 0 0,-1-1 0,2 0 0,19 37 0,-20-46-35,0 1 1,1-2 0,0 1-1,1-1 1,0 0 0,0-1-1,1 0 1,1 0 0,-1-1-1,1 0 1,1-1 0,-1 0-1,1-1 1,1 0 0,-1 0-1,14 4 1,-19-8-18,0 0 0,0-1 0,0 1 0,-1-1 0,1-1 0,0 1 0,0-1 0,0 0 1,1 0-1,-1 0 0,0-1 0,-1 0 0,1-1 0,0 1 0,0-1 0,10-4 0,-1-3 33,0 0-1,0-1 1,18-16-1,41-42 4,-30 25-52,-6 9-99,45-44 43,-70 64 35,-1 0 0,0-2 0,19-30 0,-30 44 13,0 1 0,0-1 0,0 1 0,-1-1-1,1 0 1,0 1 0,-1-1 0,0 0 0,1 1 0,-1-1 0,0 0 0,0 0 0,0-2 0,0 3-1,-1 0 0,1 0 0,-1 0 0,1 0 0,-1 0 0,0 0 0,0 0-1,0 0 1,1 0 0,-1 0 0,0 0 0,0 0 0,0 1 0,0-1 0,0 0 0,0 1 0,-1-1 0,1 1 0,0-1-1,0 1 1,0 0 0,0-1 0,-1 1 0,-1 0 0,-3-1-9,-1 0 0,0 0-1,0 0 1,1 1 0,-1 0 0,0 1-1,0 0 1,1 0 0,-1 0 0,0 1-1,1 0 1,-1 0 0,1 0 0,0 1-1,0 0 1,0 0 0,0 1 0,-8 6-1,5-3 87,0 1-1,0 0 0,1 1 0,0 0 0,0 0 1,1 1-1,0 0 0,1 0 0,0 0 0,-5 14 1,3-2-23,0 0 0,1 0 1,2 0-1,0 1 1,-2 31-1,6-39-41,1-1-1,0 1 1,1 0 0,1 0-1,0 0 1,1-1 0,0 1 0,1-1-1,9 20 1,-9-25 2,1-1 0,0 1 0,1-1 1,0 0-1,0-1 0,1 1 0,0-1 0,0-1 0,1 1 0,-1-1 0,16 9 1,-2-4-12,1 0-1,1-1 1,33 10 0,-13-7-660,54 10 0,-72-19-957,-1-1 0,1-2 0,45-1 1,-59-2 569,0 1 0,0-2 0,0 1 0,0-2 0,-1 1 0,1-1 1,-1-1-1,0 0 0,0-1 0,0 0 0,16-13 0,44-37-4541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4:34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1 261 14720,'5'-8'6655,"40"0"-5791,13 4 96,8-1-704,56-18 832,4 3-640,40-25-128,-3 2-192,35-13-896,-19 8 416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4:35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 4 6816,'2'0'269,"8"-1"795,0-1 0,1 2 0,-1-1 0,1 1 0,-1 1 0,15 2 0,-24-2-909,0-1 0,-1 0-1,1 0 1,-1 0 0,1 1 0,-1-1 0,1 0-1,0 1 1,-1-1 0,1 0 0,-1 1 0,0-1-1,1 1 1,-1-1 0,1 0 0,-1 1 0,1-1-1,-1 1 1,0 0 0,0-1 0,1 1 0,-1-1-1,0 1 1,0-1 0,1 1 0,-1 0 0,0-1 0,0 1-1,0 0 1,0-1 0,0 1 0,0-1 0,0 1-1,0 0 1,0 0 0,-1 1 105,0 1 0,0-1 0,0 0 0,0 0 0,0 0 0,-1 1 0,-1 1 0,-140 198 3740,120-169-3963,-2-1 1,-1-2-1,-1 0 0,-59 48 1,41-45-844,-57 33 1,50-36-2383,-1-2-3517,41-20 3100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4:37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438 614 9728,'-12'-13'4346,"12"13"-4281,0 0 0,0 0 0,0 0 0,0 1 0,0-1 0,0 0-1,0 0 1,0 0 0,0 0 0,0 0 0,0 0 0,1 0 0,-1 1 0,0-1-1,0 0 1,0 0 0,0 0 0,0 0 0,0 0 0,0 0 0,0 0 0,0 1-1,0-1 1,-1 0 0,1 0 0,0 0 0,0 0 0,0 0 0,0 0 0,0 1-1,0-1 1,0 0 0,0 0 0,0 0 0,0 0 0,0 0 0,0 0 0,0 0-1,-1 0 1,1 0 0,0 0 0,0 1 0,-9 4 3230,-2 2-2809,-46 31 1300,21-15-1071,1 1 0,-52 47-1,65-49-556,2 1 0,0 0 0,2 2 0,0 0 0,2 1-1,1 0 1,1 1 0,1 1 0,-12 40 0,23-62-94,0 0 0,1 0 0,0 0-1,0 0 1,0 0 0,1 9 0,0-12-32,1-1 1,-1 1-1,1-1 0,-1 0 1,1 1-1,0-1 0,0 0 1,0 0-1,1 1 0,-1-1 1,0 0-1,1 0 0,-1 0 1,1 0-1,0-1 0,0 1 1,0 0-1,2 1 0,1 0 18,0 0 1,1 0-1,-1-1 0,1 1 0,-1-1 0,1 0 1,0-1-1,0 0 0,0 0 0,-1 0 1,1 0-1,0-1 0,0 0 0,10-2 0,0 0 41,-1 0-1,1-2 1,-1 0-1,20-8 0,-17 4-85,0-1-1,0 0 1,-1-1 0,0-2-1,-1 1 1,29-29-1,76-94 128,-86 91-50,-28 34-53,3-1-62,-2 0 0,1-1 0,-2 1-1,1-2 1,-1 1 0,9-24 0,-16 34-7,1 1 0,-1-1 0,0 0 1,0 1-1,0-1 0,0 0 0,0 1 0,0-1 0,0 0 0,0 1 0,0-1 1,0 0-1,-1 1 0,1-1 0,0 0 0,0 1 0,-1-1 0,1 0 0,0 1 0,-1-1 1,1 1-1,-1-2 0,-1 4-67,1 0 1,0 0-1,0 0 0,0 0 1,-1 0-1,0 4 0,-1 6 84,0 1-1,1 0 0,0 0 1,1 0-1,0 13 0,0 2-15,-1-10 70,1-1 1,1 0-1,1 1 1,1-1-1,0 0 1,1 0-1,1 0 1,1 0-1,8 22 1,-11-36 19,-1 0 0,1 0 0,-1 0 0,1 0 0,0 0 1,0-1-1,0 1 0,1-1 0,3 4 0,-5-5-26,0 0-1,1 0 0,-1-1 0,1 1 0,-1 0 1,1-1-1,-1 1 0,1-1 0,-1 1 1,1-1-1,-1 0 0,1 0 0,-1 0 0,1 0 1,0 0-1,-1 0 0,1 0 0,-1 0 1,1 0-1,0-1 0,-1 1 0,1-1 1,1 0-1,9-5 32,0 0 0,0-1 0,-1-1 1,0 1-1,0-2 0,13-13 0,55-65 153,-69 76-203,17-21-53,-2-2 0,-1 0 0,-2-1 0,24-51 0,-45 83 12,1 0 1,-1 0-1,0 0 0,0 0 1,0 0-1,0 0 0,0 0 1,-1-1-1,1 1 0,-1 0 1,0-1-1,0 1 0,0 0 1,-1 0-1,1-1 0,-1 1 1,-1-6-1,1 8 19,1 1 0,0 0 0,-1-1 0,1 1 0,0 0 0,-1-1 0,1 1 0,0 0 0,-1-1 0,1 1 0,-1 0 0,1 0 0,0 0 0,-1-1 0,1 1 0,-1 0 0,1 0 0,-1 0 0,1 0 0,-1 0 0,1 0 0,-1 0 0,1 0 0,-1 0 0,1 0 0,-1 0 0,1 0 0,-1 0 0,1 0 0,0 1 0,-1-1 0,1 0 0,-1 0 0,1 0 0,-1 1 0,1-1 0,0 0 0,-1 1 0,-1 0-4,1 0 0,-1 0 0,1 0 0,-1 0-1,1 0 1,-1 0 0,1 1 0,-2 1 0,3-2 17,-1 1-1,1-1 1,0 0 0,-1 1-1,1-1 1,0 0 0,0 1-1,0-1 1,0 0 0,0 1-1,0-1 1,1 0 0,-1 1-1,0-1 1,1 0 0,-1 1-1,1-1 1,-1 0 0,1 0-1,0 1 1,-1-1 0,1 0-1,0 0 1,0 0 0,0 0-1,0 0 1,1 1 0,1 1 42,0-1 0,0 1 0,1-1 0,-1 0 1,0 0-1,1 0 0,-1 0 0,1-1 0,5 2 1,-1-1 63,1 0 0,-1-1 1,1-1-1,0 1 1,0-1-1,-1-1 0,10-1 1,63-16 367,-76 17-452,75-21 271,151-62 1,-214 77-246,0-1 0,0-1 0,-1-1-1,0-1 1,-1 0 0,0 0 0,-1-2 0,0 0-1,15-18 1,-7 1 45,-1-1 0,19-40 0,30-74-70,-42 86-86,-11 23 54,-2-1-1,12-41 1,-26 69-136,-3 9 78,-9 16 64,-30 59 54,-4 18-214,-36 71 28,49-108 220,-56 75 1,18-32 127,4 3 0,-96 202-1,145-261 479,26-59-693,1 1 0,1 1-1,0 0 1,1 0 0,15-14-1,-26 28 6,24-24-44,1 2-1,31-22 0,64-34 0,-93 60-37,-22 14 21,0 0 0,1 0 1,0 1-1,0 0 0,0 0 0,10-3 1,-16 6 38,1 0-1,-1 0 1,1 0 0,0 0 0,-1 0 0,1 0 0,-1 0 0,1 0 0,-1 0 0,1 1 0,-1-1 0,1 1 0,-1-1 0,1 1 0,1 1 0,-2-1 3,1 0-1,-1 1 1,1-1 0,-1 1 0,0-1-1,0 1 1,1-1 0,-1 1 0,0 0 0,0 0-1,-1-1 1,1 1 0,0 0 0,0 4-1,3 9 31,-2 1-1,2 25 0,-3-27 7,0 0-1,1 0 0,0 0 0,7 19 0,-7-25 49,1-1-1,0 1 0,0-1 1,1 0-1,0 0 0,6 8 1,-8-14-43,-1 1 1,1 0-1,0-1 0,-1 1 1,1-1-1,0 0 1,0 0-1,0 1 0,0-1 1,0 0-1,0-1 0,1 1 1,-1 0-1,0-1 1,0 1-1,0-1 0,1 0 1,-1 1-1,0-1 1,1 0-1,-1-1 0,0 1 1,0 0-1,1-1 1,-1 1-1,0-1 0,4-1 1,11-5 36,0-2 0,-1 0 1,1-1-1,18-15 1,-14 10-48,49-32 84,124-94 395,-178 128-494,-7 6-40,-1 0 0,0 0 0,0 0 0,-1-1 0,0 0 0,7-10 0,-14 17 29,1 1-1,-1-1 1,1 0 0,-1 1 0,0-1 0,1 0 0,-1 1 0,0-1 0,1 0-1,-1 1 1,0-1 0,0 0 0,0 0 0,0 1 0,0-1 0,0 0-1,0 0 1,0 1 0,0-1 0,0 0 0,0 0 0,0 1 0,0-1 0,-1-1-1,0 2 0,1-1-1,-1 1 0,0-1 1,1 1-1,-1-1 0,0 1 1,1 0-1,-1-1 1,0 1-1,0 0 0,0 0 1,1-1-1,-1 1 0,0 0 1,0 0-1,0 0 0,1 0 1,-2 0-1,-5 1-33,-1-1-1,1 2 1,-12 2 0,3 1 25,-1 1 0,1 0 1,0 1-1,1 1 0,0 0 1,0 1-1,1 1 0,0 0 1,-22 22-1,26-22 34,0 1 0,1 1 0,0 0 0,0 0 0,2 1 0,-1 0 0,2 0 0,0 0 0,0 1-1,2 0 1,-7 26 0,10-32 11,0 0-1,0 0 1,1 0-1,1 14 1,-1-19-9,0 0-1,1 0 1,0 0-1,-1 0 1,1 0-1,0 0 1,0 0 0,1-1-1,-1 1 1,1 0-1,-1-1 1,1 1 0,0-1-1,0 1 1,4 3-1,-3-4 7,1 1 1,0-1-1,0 0 0,0 0 0,1-1 0,-1 1 0,0-1 0,1 0 0,-1 0 0,0 0 0,1 0 0,-1-1 0,8 0 1,2 0 48,0-2 0,0 0 1,13-3-1,-2-2-22,0-1 0,-1-1 1,0 0-1,0-2 0,-1-1 0,31-22 0,121-103-47,-105 77-61,-65 56 26,-3 2 7,0 0 0,0 1 0,1-1 0,-1 1 0,0-1 0,0 1 1,1 0-1,-1 0 0,5-2 0,-7 3 18,0 0 0,1 0 0,-1 0 0,0 0 0,0 0 0,1 0 0,-1 0 0,0 0 0,1 0 0,-1 0 0,0 0 0,0 1 0,1-1 0,-1 0 0,0 0 0,1 0 0,-1 0 0,0 0 0,0 1 0,1-1 0,-1 0 0,0 0 1,0 0-1,0 1 0,1-1 0,-1 0 0,0 0 0,0 1 0,0-1 0,0 0 0,1 0 0,-1 1 0,0-1 0,0 0 0,0 1 0,0-1 0,0 0 0,0 0 0,0 1 0,0-1 0,0 0 0,0 1 0,0-1 0,0 1 0,-2 15-15,1-12-15,-1 18 26,-8 89-11,10-96 69,0 1 1,1 0 0,1-1 0,7 32-1,-8-43-20,0-1 1,1 1-1,-1 0 0,1 0 0,0 0 0,0-1 0,0 1 0,0-1 0,1 0 0,0 1 0,-1-1 0,1 0 0,4 3 1,-3-4 4,0 1 1,1-1-1,-1 0 1,0 0-1,1 0 1,-1-1 0,1 0-1,-1 0 1,1 0-1,-1 0 1,8 0-1,2-1 36,-1-1-1,1 0 1,0-1-1,-1 0 0,1-1 1,-1-1-1,0 0 1,20-9-1,-11 2-20,0 0 1,-1-1-1,38-30 0,-37 23-70,0-1 1,-1-1-1,-2 0 1,0-2-1,24-36 1,-43 59 26,5-8-111,0 1 0,-1-1 0,0 0 1,0 0-1,0 0 0,4-17 0,-8 24 105,0 1 0,0-1 1,0 1-1,0-1 0,0 1 1,1-1-1,-1 0 0,0 1 1,0-1-1,0 1 0,0-1 0,-1 1 1,1-1-1,0 1 0,0-1 1,0 1-1,0-1 0,0 1 1,-1-1-1,1 1 0,0-1 1,0 1-1,-1 0 0,1-1 1,0 1-1,-1-1 0,1 1 0,0 0 1,-1-1-1,1 1 0,-1 0 1,1-1-1,-1 1 0,1 0 1,-1 0-1,1-1 0,-1 1 1,1 0-1,-1 0 0,1 0 1,-1 0-1,1 0 0,-1 0 0,1 0 1,-1 0-1,1 0 0,-1 0 1,1 0-1,-1 0 0,1 0 1,-1 0-1,1 0 0,-1 0 1,1 1-1,-1-1 0,0 1 1,-3 0 13,1 0 1,-1 0-1,1 1 1,-1 0 0,1 0-1,0 0 1,-5 3 0,0 3 45,1 1 1,-1-1 0,1 1 0,1 0-1,0 0 1,0 1 0,1 0 0,0 0-1,0 0 1,1 1 0,1 0-1,0-1 1,0 1 0,1 0 0,1 1-1,0-1 1,0 0 0,1 0 0,0 0-1,3 16 1,-1-15-77,0 1-1,1 0 1,0-1 0,1 0 0,1 0-1,0 0 1,0 0 0,1-1 0,1 0-1,0 0 1,0 0 0,1-1-1,1 0 1,-1-1 0,2 0 0,-1 0-1,21 14 1,-17-15-809,1-1 1,21 9-1,-23-12-729,1 0 0,0 0 0,0-1 0,0-1 0,23 1 0,-25-3 359,0 0 0,0-2 0,0 1 0,0-1 0,0-1-1,0 0 1,0 0 0,-1-1 0,17-9 0,41-18-3523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4:3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1115 9984,'-3'-2'7698,"3"2"-7574,7-4 3260,24-6-3030,-15 4 469,1-1-579,0-1-1,-1 0 0,1-1 1,-2-1-1,0-1 0,0 0 1,24-24-1,-17 11 81,0-1 0,-1-1 0,25-42 0,-22 31 309,-13 21-239,-1 0-1,10-21 0,-30 78-281,6-23-115,-6 20 1,9-34 13,-24 69 50,22-61-28,0 0-1,1 1 1,0 0-1,0 13 0,2-24-16,0 1-1,0-1 0,0 1 0,0-1 0,1 1 1,-1-1-1,1 1 0,0-1 0,0 0 0,0 1 1,0-1-1,0 0 0,0 0 0,1 0 0,-1 0 0,1 0 1,1 2-1,0-2 12,-1 0 0,1 0 0,0 0 1,0 0-1,0-1 0,0 1 0,0-1 0,0 0 1,0 0-1,0 0 0,5 1 0,5-1 113,0 0 1,1-1-1,0 0 0,23-4 1,-14 0-69,-1-1 1,-1-1-1,1 0 1,24-12-1,-26 9-27,0-1-1,-2-1 0,1 0 1,-1-1-1,-1-1 0,21-20 0,83-97 256,-99 104-302,90-97 43,9-12-18,-72 77 35,-3-2-1,-3-2 0,56-108 1,-51 62-42,-47 105-10,0 0 0,0-1 0,0 1 1,0-1-1,0 1 0,-1-1 0,0 1 0,1-1 1,-2-3-1,1 7-6,0-1 1,0 1 0,0 0 0,0 0-1,0-1 1,0 1 0,0 0 0,-1-1-1,1 1 1,0 0 0,0 0-1,0-1 1,0 1 0,-1 0 0,1 0-1,0-1 1,0 1 0,-1 0 0,1 0-1,0 0 1,0 0 0,-1-1-1,1 1 1,0 0 0,0 0 0,-1 0-1,1 0 1,0 0 0,-1 0 0,1 0-1,0 0 1,-1 0 0,-1 0-1,1 0 1,-1 1-1,1-1 0,-1 1 1,1 0-1,0-1 1,-1 1-1,1 0 1,0 0-1,-3 1 0,-8 9-31,0-1 0,1 2 0,-19 23 0,14-16-21,-23 29 82,-59 93 0,77-103 4,1 0 1,2 1-1,-19 62 1,-28 166 185,54-198-821,-4 139 0,17-165-2542,0-22-976,-1 0-6138,-1-16 6556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4:3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12640,'10'-12'5727,"25"1"-4991,-17 6 1024,0 5-1120,14-4-64,4-1-352,18 2-288,0 3 0,9 0-544,-1 8 352,-2 1-3200,-7 2 1889,-8 1-4257,-9-1 3296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4:39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20 10816,'-35'-20'4864,"25"20"-4224,7 0-608,6 0-160,2 0-1920,9 4 1120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0:09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1149 3904,'0'0'8085,"0"-18"-2139,0 14-5769,1 0-1,-1 0 0,1 0 1,0 0-1,0 0 0,1 0 1,-1 0-1,1 0 0,0 1 1,0-1-1,0 1 0,0-1 0,1 1 1,-1 0-1,1-1 0,4-2 1,98-98 504,-56 58-726,80-97 1,-92 93 141,151-186 216,-180 227-244,9-11 14,-16 19-78,0 0 0,-1 1 1,1-1-1,0 1 0,-1-1 0,1 1 1,0-1-1,0 1 0,-1-1 0,1 1 0,0 0 1,0 0-1,0-1 0,0 1 0,0 0 1,0 0-1,-1 0 0,1 0 0,0 0 1,0 0-1,2 0 0,-3 0 5,1 1 0,-1-1 0,0 0-1,1 1 1,-1-1 0,1 0 0,-1 1 0,0-1 0,0 1-1,1-1 1,-1 1 0,0-1 0,0 0 0,1 1 0,-1-1-1,0 1 1,0-1 0,0 1 0,0-1 0,0 1 0,0 0-1,0-1 1,0 1 0,0 0 0,-1 17 199,1-14-184,-6 57 347,-3 1-1,-29 103 1,10-58-196,26-97 71,8-12-6,12-16-8,-16 14-261,45-49-2,2 2-1,71-56 1,0 7-50,-120 100 77,19-12-330,-19 12 326,0 0 0,0 0 0,1 0 0,-1 0 0,0-1 1,0 1-1,1 0 0,-1 0 0,0 0 0,0 0 0,1 0 1,-1 1-1,0-1 0,0 0 0,1 0 0,-1 0 0,0 0 0,0 0 1,1 0-1,-1 0 0,0 0 0,0 1 0,0-1 0,1 0 0,-1 0 1,2 11-72,-4 20 156,-1-1 0,-2 0 1,-16 55-1,2-8 20,12-48-93,4-21 2,1 0-1,0 0 1,0 0-1,0 12 0,2-20 4,0 1 0,0-1 0,0 1 0,0 0-1,0-1 1,0 1 0,1-1 0,-1 1 0,0 0 0,0-1-1,0 1 1,1-1 0,-1 1 0,0-1 0,0 1 0,1-1 0,-1 1-1,1-1 1,-1 1 0,0-1 0,1 1 0,-1-1 0,1 1-1,-1-1 1,1 0 0,-1 1 0,1-1 0,-1 0 0,1 0-1,0 1 1,-1-1 0,1 0 0,-1 0 0,1 0 0,-1 0-1,1 0 1,0 0 0,-1 0 0,1 0 0,0 0 0,-1 0-1,1 0 1,-1 0 0,1 0 0,0 0 0,-1 0 0,1-1-1,-1 1 1,1 0 0,0-1 0,6-1 86,-1-1 0,1 0 1,8-6-1,-9 6-28,7-4-19,-2-1-1,1 0 1,-1-1-1,0 0 1,16-18 0,41-57-78,-32 35-53,-33 46 68,0-2-23,1 1 1,0 0-1,-1-1 0,1 2 0,7-6 1,-10 19-133,-1 1 0,-1 12 0,-14 78 157,0 3 83,13-87-59,1-11 21,0 1 0,1-1-1,-1 1 1,2-1 0,-1 1 0,0-1 0,1 1-1,1-1 1,-1 0 0,3 9 0,-3-14-5,0 0-1,-1 0 1,1 0-1,0 0 1,-1 0 0,1-1-1,0 1 1,0 0-1,0 0 1,0-1 0,0 1-1,0 0 1,0-1 0,0 1-1,0-1 1,0 0-1,0 1 1,0-1 0,0 0-1,1 1 1,-1-1 0,0 0-1,0 0 1,0 0-1,0 0 1,1 0 0,-1 0-1,2-1 1,2 0 73,0 0 0,0 0 0,-1-1 1,1 0-1,7-3 0,-5 1-46,0-1 1,-1 1-1,1-1 1,10-11-1,-6 6-17,27-29-38,-1-1 1,37-53-1,8-10-23,-73 96-370,-6 8 84,-3 7 89,-7 27 286,-2 0 1,-1 0 0,-16 33 0,2-1-137,22-62 79,0 0 1,0 0-1,1 1 1,-1-1-1,1 1 1,1-1-1,-1 1 1,1 10-1,0-15 1,0-1 0,1 1-1,-1-1 1,0 1 0,0 0-1,0-1 1,1 1 0,-1-1-1,0 1 1,1-1 0,-1 1 0,1-1-1,-1 0 1,0 1 0,1-1-1,-1 1 1,1-1 0,-1 0-1,1 1 1,-1-1 0,1 0 0,0 0-1,-1 1 1,1-1 0,-1 0-1,1 0 1,-1 0 0,1 0-1,0 0 1,-1 0 0,2 0 0,19-3 254,-16 1-172,11-2-47,-1-1 1,0 0 0,-1-2-1,0 0 1,0 0 0,0-1-1,-1-1 1,15-12-1,7-9-106,47-53 0,-78 78 82,14-13-184,-17 17 118,0 0 1,0 0 0,0 0-1,0 0 1,0 0-1,0 1 1,0-1-1,1 0 1,-1 1-1,0-1 1,0 1-1,3-1 1,-3 2-15,-1 0 0,1 0 0,0 0-1,-1 0 1,0 1 0,1-1 0,-1 0 0,0 0 0,1 0 0,-1 1 0,0 1 0,-1 15 94,-7 34 1,6-41-75,0 0-1,0 0 1,1 0 0,0 1-1,1-1 1,0 0 0,1 1-1,3 14 1,-4-25 56,1 1 1,-1-1-1,1 1 0,-1-1 1,1 0-1,0 1 1,0-1-1,-1 0 0,1 1 1,0-1-1,0 0 1,0 0-1,1 0 0,-1 0 1,0 0-1,0 0 1,0 0-1,1 0 0,2 1 1,-2-1 19,0-1 0,0 1-1,1-1 1,-1 0 0,0 0 0,0 0 0,1 0 0,-1 0 0,0 0 0,0 0 0,0-1 0,4 0 0,0-1 29,0-1 1,-1 1-1,1-1 1,-1 0-1,1 0 1,-1-1-1,0 1 1,0-1 0,5-5-1,9-16-13,0 0 0,-2-1 0,23-46 0,-4 9 71,16-19-206,96-119-1,-106 151 91,40-65 0,-67 91 17,-1-2 0,-1 1 0,-1-2 0,-2 1-1,8-30 1,-16 50-111,-1 1-1,0-1 1,0-10 0,-1 16 67,0 0 0,0-1 0,0 1 0,0-1 0,0 1 0,0 0 0,0-1 0,0 1 0,0 0 0,0-1 0,0 1 1,0 0-1,-1-1 0,1 1 0,0 0 0,0-1 0,0 1 0,-1 0 0,1-1 0,0 1 0,0 0 0,-1-1 0,1 1 0,0 0 0,-1 0 0,1-1 1,-1 1-25,0 0 1,0 1 0,0-1 0,1 0-1,-1 0 1,0 1 0,0-1 0,1 0 0,-1 1-1,0-1 1,1 1 0,-1-1 0,0 1 0,1-1-1,-1 1 1,0-1 0,1 1 0,-1 1 0,-27 29-73,2 2 1,-23 36 0,20-26 57,15-25 49,2 2 1,0-1-1,0 2 1,-11 31-1,11-15 46,2 1 0,1 0 1,2 0-1,2 1 0,1 0 0,2 40 0,2-66 17,1 0 1,0 0-1,0 0 1,2 0-1,-1 0 1,6 14-1,-7-24-27,0 1 0,1-1-1,0 1 1,-1-1 0,1 0 0,0 0-1,0 0 1,1 0 0,-1 0-1,1 0 1,-1 0 0,1-1 0,0 1-1,0-1 1,0 0 0,0 0 0,1 0-1,-1 0 1,0-1 0,1 1 0,-1-1-1,1 0 1,0 0 0,-1 0-1,5 0 1,2-1 22,1 0-1,-1 0 0,0-1 1,0 0-1,0-1 0,0 0 1,0-1-1,0 0 0,0-1 1,-1 0-1,1 0 0,-1-1 1,0 0-1,-1-1 0,11-8 0,2-6 18,-1-2 0,-1 0-1,-1 0 1,-1-2 0,18-33-1,33-67 164,-64 117-178,0-2-75,1 0-1,-2 0 0,4-11 0,-5 17 49,-1-1 0,0 0 0,1 1 0,0-1 1,3-4-1,4-8-165,-1 1 172,1 0 1,1 1-1,0 0 1,1 0-1,18-17 1,25-31 60,24-53-182,-67 96 33,-2-1 0,0 0 0,0 0 1,6-29-1,-14 43-165,-3 5-123,-8 12-280,-137 243 42,133-223 605,1 1 0,2 0 0,-10 52 0,-9 102 19,21-3 198,12-94-1840,-2-88 1283,0-1 1,0 0 0,0 0 0,0 0-1,0 0 1,0 1 0,0-1 0,0-1-1,0 1 1,0 0 0,0 0 0,0 0-1,0 0 1,0-1 0,1 0 0,0 1-736,0 0 401,-1-1 0,1 0 1,0 1-1,0-1 1,0 0-1,0 0 0,-1 0 1,1 0-1,0 0 0,-1 0 1,1-1-1,-1 1 0,0 0 1,1-1-1,-1 1 0,0-1 1,0 0-1,2-3 0,7-7-1999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4:4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604 271 5824,'-1'-9'704,"1"6"-433,0 1 0,-1-1 1,2 0-1,-1 1 0,0-1 0,1-5 0,4-12 341,-3 11 382,0 1 0,0-1 1,-1 0-1,0-1 0,0 1 1,-1 0-1,-1 0 0,1 0 0,-4-17 1,2 22-654,-1-6 476,0 1 0,-7-15 1,8 20-693,0 1-1,0 0 1,-1 0 0,1 0 0,-1 0-1,1 0 1,-1 0 0,0 1-1,0-1 1,-6-3 0,0 2-21,0 0 0,0 0 0,-1 0 1,1 2-1,-1-1 0,1 1 0,-1 0 0,0 1 0,0 0 0,0 1 0,0 0 1,-11 1-1,0 2 12,1 1 1,-1 0-1,1 2 0,-31 12 1,30-9-38,1 0 1,0 2-1,1 0 0,1 1 1,0 1-1,0 1 0,1 0 1,1 2-1,0 0 0,1 0 1,1 1-1,1 1 0,0 1 1,2-1-1,-14 30 0,22-42-29,0 1 1,0 0-1,1-1 0,0 1 0,1 0 0,0 0 0,0 0 1,0 1-1,1-1 0,-1 0 0,2 7 0,0-9-5,0-1 0,0 0-1,1 1 1,-1-1-1,1 0 1,0 0-1,0 0 1,1 0-1,-1-1 1,1 1 0,-1 0-1,1-1 1,0 0-1,1 0 1,-1 0-1,0 0 1,1 0-1,0-1 1,5 3-1,5 3 80,0-2-1,1 0 1,0-1-1,30 7 1,-11-5 47,44 1 0,-43-6-65,0-2 0,1-2 0,47-8 0,-27-1-51,67-22 0,-70 14-19,0-2 0,-1-2 0,70-43 0,-43 15-60,92-77 0,-67 45-174,-170 138 241,-144 96 48,183-132-70,-165 123 144,181-132-138,1 0 0,0 1-1,-10 13 1,20-23-20,-1 0 0,0 0 0,0 0 0,1 0 0,-1 1-1,0-1 1,1 0 0,-1 0 0,1 0 0,-1 1 0,1-1 0,0 0 0,0 1-1,-1-1 1,1 0 0,0 0 0,0 1 0,0-1 0,1 0 0,-1 1 0,0-1 0,1 2-1,0-1 11,0-1 0,0 0 0,0 1 0,0-1-1,0 0 1,0 0 0,0 0 0,1 0-1,-1 0 1,0 0 0,1 0 0,-1 0 0,1 0-1,-1-1 1,3 2 0,4 0 48,0 1 0,1-2-1,-1 1 1,1-1 0,15 0 0,10-3 132,-1-1 1,58-14-1,-78 14-179,-1 0 1,1 0-1,-1-2 1,1 1-1,-1-2 0,-1 1 1,1-2-1,20-14 0,-16 6-13,0-2 0,17-22 0,2-3-286,-35 42 272,0 0 1,0 0-1,0 0 0,0-1 1,1 1-1,-1 0 1,0 0-1,0 0 1,0 0-1,0-1 0,0 1 1,0 0-1,1 0 1,-1 0-1,0 0 1,0 0-1,0-1 0,0 1 1,1 0-1,-1 0 1,0 0-1,0 0 1,0 0-1,1 0 0,-1 0 1,0 0-1,0 0 1,1 0-1,-1 0 1,0 0-1,0 0 0,0 0 1,1 0-1,-1 0 1,0 0-1,0 0 1,0 0-1,1 0 0,-1 0 1,0 0-1,0 0 1,0 1-1,1-1 1,-1 0-1,0 0 1,0 0-1,0 0 0,1 1 1,1 13-238,-5 19 64,1-25 179,0 2-4,0 0 0,0 0 1,1 1-1,0 16 0,1-25 27,-1 0 0,2-1 0,-1 1 0,0 0 0,0-1 0,0 1 0,1 0-1,-1-1 1,1 1 0,0-1 0,-1 1 0,1 0 0,0-1 0,0 0 0,0 1 0,0-1 0,0 0 0,0 1-1,0-1 1,0 0 0,1 0 0,-1 0 0,0 0 0,1 0 0,-1 0 0,1 0 0,-1-1 0,1 1 0,-1 0-1,1-1 1,-1 1 0,1-1 0,0 0 0,-1 1 0,1-1 0,0 0 0,2 0 0,11-1 58,0-1 0,25-7 0,1-1-13,-1-3-1,-1-1 1,0-2-1,57-32 1,-26 6-3,88-70 1,-139 98-113,35-22-1,-52 35 38,0 0 0,1 0 0,-1 0 0,0 0 1,1 0-1,-1 1 0,0-1 0,1 1 0,-1-1 0,5 1 0,-6 0 7,0 0-1,0 1 0,0-1 1,0 0-1,-1 0 0,1 1 1,0-1-1,0 1 0,0-1 1,-1 1-1,1-1 0,0 1 1,0-1-1,-1 1 0,1 0 1,0 0-1,-1-1 1,1 1-1,-1 0 0,1 0 1,-1-1-1,1 1 0,-1 0 1,0 0-1,1 0 0,-1 0 1,0 0-1,0 0 0,0 0 1,0-1-1,0 1 0,0 0 1,0 1-1,1 14 31,-1 0-1,-1 0 1,0 0-1,-1 0 1,-8 28-1,1-15 65,0 0 0,-17 32 0,22-53-53,2-4-10,0 1 1,-1 0 0,1-1 0,1 1 0,-1 0 0,1 0-1,0 1 1,-1 9 0,2-15-21,0 0-1,0 1 1,0-1 0,0 0-1,0 1 1,0-1 0,0 0-1,0 1 1,0-1 0,0 0-1,1 1 1,-1-1 0,0 0-1,0 1 1,0-1 0,0 0-1,1 1 1,-1-1 0,0 0-1,0 0 1,1 1 0,-1-1-1,0 0 1,0 0 0,1 1-1,-1-1 1,0 0 0,1 0-1,-1 0 1,0 0 0,1 1-1,-1-1 1,0 0 0,1 0-1,-1 0 1,0 0 0,1 0-1,-1 0 1,0 0 0,1 0-1,-1 0 1,0 0 0,1 0-1,-1 0 1,1 0-1,19-9 65,151-92-389,-153 91 273,2-2 3,2 1 0,39-14 1,-55 23 17,0 0 0,1 0 0,-1 1 0,0 0 0,0 0 0,1 1 1,-1 0-1,1 0 0,-1 0 0,0 1 0,1 0 0,-1 0 0,0 1 0,0-1 1,11 6-1,-7-2 4,-1 1 1,1 1 0,-1-1-1,0 2 1,-1-1-1,12 13 1,41 58-54,-34-41-308,28 50-8070,-2-3-5008,-22-43 8213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4:44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1241 8064,'4'3'3883,"29"10"-1297,-1-3-584,1-1 0,0-2 0,53 5 0,-66-11-1713,0-1 1,0-1 0,1 0-1,-1-2 1,0 0 0,-1-1-1,28-10 1,-23 5-190,0-1 1,-1-1-1,0-1 0,-1-1 1,0-1-1,24-21 1,-35 25-38,-1 0 1,0-1 0,0 0 0,-1 0 0,10-17 0,-14 20-47,-1 0-1,0-1 1,0 1 0,-1-1 0,0 0-1,-1 0 1,0 0 0,0 0-1,0-11 1,-1 15-37,-1-1 0,-1 0 0,1 1 0,-1-1 0,0 1 0,0-1-1,-1 1 1,1-1 0,-1 1 0,0 0 0,-1 0 0,-5-10 0,6 11-20,-1 1 1,1-1-1,-1 0 0,0 0 1,0 1-1,0 0 1,0 0-1,-1 0 0,0 0 1,1 0-1,-1 0 0,0 1 1,-8-4-1,9 5 10,0 0 0,0 0 0,0 0-1,-1 1 1,1-1 0,0 1 0,-1 0-1,1-1 1,0 2 0,-1-1 0,1 0-1,0 1 1,-1-1 0,1 1 0,0 0 0,0 0-1,0 0 1,0 1 0,0-1 0,0 1-1,0 0 1,-5 3 0,0 2 0,0 0 0,0 0 0,0 1 0,1 1 0,-10 12 1,-2 8 114,1 1 0,2 0 1,0 1-1,3 1 0,0 1 1,2 0-1,2 0 0,-8 49 1,15-71-15,1 0 0,0 0 1,1 0-1,0 0 1,1 0-1,0-1 1,1 1-1,0 0 1,0 0-1,2-1 1,-1 0-1,1 1 1,0-1-1,9 13 1,-10-19-25,0 0 0,0 0 1,0 0-1,0-1 0,1 1 1,0-1-1,0 0 0,0 0 1,0 0-1,0 0 1,1-1-1,-1 0 0,1 0 1,0 0-1,-1 0 0,1-1 1,8 2-1,-1-2 55,-1 0-1,1 0 0,0-1 1,-1-1-1,1 0 1,16-3-1,9-4 49,0-2 0,-1-1 0,0-1 1,-1-2-1,0-2 0,58-36 0,-74 39-95,-1-2 0,0 0 0,-1-1 0,-1-1 1,0 0-1,-1-1 0,22-36 0,-1-9 100,32-76 0,-43 84-117,30-70-822,-54 124 659,-1 6 15,-17 77-272,2-13 428,-2 33 177,4 1-1,1 105 0,12-207-214,0 3 32,0 0 0,-1 0-1,2 0 1,-1-1 0,0 1-1,1 0 1,-1 0 0,1 0-1,0 0 1,1-1 0,-1 1-1,0 0 1,1-1 0,0 1-1,0-1 1,3 5 0,-4-8-12,0 1 0,0-1 0,0 1 1,0-1-1,0 0 0,0 1 0,0-1 0,0 0 1,0 0-1,0 0 0,0 1 0,0-1 0,0 0 0,0 0 1,0-1-1,0 1 0,0 0 0,0 0 0,0 0 1,0-1-1,-1 1 0,1 0 0,0-1 0,0 1 1,0-1-1,0 1 0,0-1 0,0 1 0,-1-1 1,2-1-1,30-24 266,-27 21-262,4-4-21,0-1-1,-1 1 1,13-21 0,-8 12-28,6-12 2,-1 0 1,-1-1-1,-2-1 0,22-63 0,-2-8-178,30-82 2,-62 178 126,0 1 1,0-1-1,1 1 0,5-8 1,-9 13 38,1 0 0,0-1-1,0 1 1,1 0 0,-1 0 0,0 0 0,0 0 0,0 0 0,1 0-1,-1 0 1,1 0 0,-1 1 0,1-1 0,-1 0 0,1 1 0,-1 0-1,1-1 1,-1 1 0,1 0 0,-1-1 0,1 1 0,0 0 0,-1 0-1,1 0 1,2 1 0,15 5-58,0 1 0,0 0 0,32 19 0,-19-9 52,-17-10 32,170 77 0,54-17 180,-187-57-107,-1-2 1,91 1-1,-142-9-73,7 1 47,0-2-1,1 1 1,-1-1 0,10-2-1,-16 3-33,0 0 1,0 0-1,0-1 0,0 1 0,0-1 0,0 1 0,0 0 0,0-1 0,-1 0 0,1 1 0,0-1 0,0 1 0,0-1 0,-1 0 1,1 0-1,0 1 0,-1-1 0,1 0 0,0 0 0,-1 0 0,1 0 0,-1 0 0,0 0 0,1 0 0,-1 0 0,0 0 0,1 0 0,-1 0 1,0 0-1,0 0 0,0 0 0,0 0 0,0 0 0,0 0 0,-1-2 0,1 2-9,0 0 0,0 0 1,0 0-1,-1 0 0,1 0 0,0 0 0,-1 0 0,1 1 1,-1-1-1,1 0 0,-1 0 0,0 0 0,1 1 0,-1-1 1,0 0-1,1 1 0,-1-1 0,0 0 0,0 1 0,1-1 1,-1 1-1,0-1 0,-1 0 0,0 1-11,-1-1 0,1 1-1,0 0 1,-1 0 0,1 0-1,0 0 1,-1 0 0,1 0 0,0 0-1,0 1 1,-1-1 0,-2 2-1,-20 8-114,0 1-1,-24 14 0,-156 98 105,162-93 10,2 2 0,-64 64 0,104-95 9,-7 6 17,0 1 0,1 0 0,0 0 1,0 1-1,1 0 0,1 0 1,-1 1-1,-5 14 0,11-23-6,-1 0 0,1 0 0,-1 0-1,1 0 1,0 0 0,0 0 0,-1 0 0,1 0 0,0 0 0,0 0-1,0 0 1,0 0 0,0 0 0,0 0 0,1 0 0,-1 0 0,0 0-1,0 0 1,1 0 0,-1-1 0,1 1 0,-1 0 0,1 0 0,-1 0-1,1 0 1,-1 0 0,1-1 0,0 1 0,-1 0 0,1 0-1,0-1 1,0 1 0,0-1 0,-1 1 0,1-1 0,0 1 0,0-1-1,0 1 1,0-1 0,0 0 0,0 1 0,0-1 0,0 0 0,0 0-1,0 0 1,0 0 0,0 0 0,0 0 0,0 0 0,0 0 0,0 0-1,0-1 1,1 1 0,23-6 100,-1 0 1,44-19-1,-39 14-49,-7 2-74,1-1 1,-2 0-1,1-2 0,-1-1 1,-1 0-1,-1-1 0,29-26 1,-26 17-14,-2 0 0,0-1 0,21-35 0,41-84-174,-69 123-15,-13 20 205,0 0 0,0 0 1,0 0-1,0 0 0,0 0 0,0-1 0,1 1 0,-1 0 0,0 0 1,0 0-1,0 0 0,0 0 0,1 0 0,-1 0 0,0 0 1,0 0-1,0 0 0,0 0 0,1 0 0,-1 0 0,0 0 1,0 0-1,0 0 0,0 0 0,1 0 0,-1 0 0,0 0 0,0 0 1,0 0-1,0 0 0,1 0 0,-1 0 0,0 0 0,0 0 1,0 1-1,0-1 0,0 0 0,0 0 0,1 0 0,-1 0 0,0 0 1,0 0-1,0 1 0,0-1 0,0 0 0,0 0 0,0 0 1,0 0-1,0 0 0,1 1 0,0 2-30,0-1 0,1 1 0,-1 0 0,0 0 0,0 0 1,-1 0-1,1 0 0,-1 0 0,1 6 0,-2 33-56,0-24 55,-4 38 25,3-41 48,0 1 0,1-1 0,1 1 0,0-1 0,1 1 0,6 25 0,-7-39-22,0 0 1,1 0-1,-1 0 0,1 0 0,0 0 0,-1 0 1,1 0-1,0 0 0,0 0 0,1 0 0,-1-1 1,0 1-1,0-1 0,1 1 0,-1-1 1,1 1-1,-1-1 0,1 0 0,0 0 0,0 1 1,-1-1-1,1 0 0,0-1 0,0 1 0,0 0 1,0-1-1,0 1 0,0-1 0,0 1 1,4-1-1,0 0 35,1-1 1,-1 0 0,1 0 0,-1-1-1,0 1 1,8-4 0,37-19 82,-31 15-104,33-20-2,72-50-1,-22 12-64,-96 63 2,-1 0 0,1 0 0,-1 1 0,1 0 0,0 1 0,11-3 0,-16 5 27,-1-1 1,1 1-1,-1 0 0,1 0 1,-1 0-1,1 0 1,-1 1-1,0-1 0,1 0 1,-1 1-1,1-1 0,-1 1 1,0-1-1,1 1 1,-1-1-1,2 2 0,-2-1 0,0 1 0,0-1 0,1 0-1,-1 1 1,0 0 0,0-1-1,0 1 1,0-1 0,-1 1 0,1 0-1,0 0 1,-1-1 0,1 1 0,-1 0-1,1 3 1,0 6-11,-1 0 1,0-1-1,-1 1 0,0 0 1,0-1-1,-1 1 0,-5 14 1,-104 267 60,102-271-28,-163 403 187,72-129 198,22-60 239,73-221-572,5-11-31,-1 1 1,0-1-1,0 0 0,0 0 1,-1 0-1,1 0 1,-1-1-1,1 1 0,-1 0 1,0-1-1,0 1 0,-4 3 1,3-5 64,1-10-32,5-110 61,-2 103-122,40-392 2,-27 310-149,5 0 0,53-160 0,-49 195 53,2 1-1,41-71 1,-47 99 47,3 0 0,0 2 0,2 0 0,1 2-1,33-31 1,-51 54 18,1 1 0,-1 0 0,1 0 0,0 1 0,13-6 0,-18 9 19,0 1 0,-1 0 0,1 0 0,0 0 0,0 1 0,0-1 0,0 1 0,0-1 0,0 1 0,0 0 0,0 0 0,0 0 0,-1 1 1,1-1-1,0 1 0,0-1 0,0 1 0,0 0 0,0 0 0,-1 1 0,4 1 0,0 1-3,-1 0-1,0 0 0,0 1 1,0 0-1,-1 0 1,1 0-1,-1 0 1,5 11-1,-2-4 18,-1 0-1,0 0 0,5 19 1,-5-8 85,-1 0-1,0 0 1,-2 1 0,1 25 0,-3-35-41,-2 0 1,1 0-1,-2 0 1,0 0-1,-1 0 1,0 0-1,-1 0 1,-6 14-1,4-15-50,-12 24-279,15-34-19,2-4-301,4-12-400,7-5 713,0 1 0,0 0 0,2 0 1,25-27-1,10-8 211,3 2 1,1 3-1,3 2 0,86-57 1,-10 23 227,-108 68 12,-21 11-148,-1 0 0,0 0 1,1 0-1,-1-1 0,1 1 1,-1 0-1,0 0 0,1 0 1,-1 0-1,1 0 0,-1 0 1,0 0-1,1 0 0,-1 0 1,1 0-1,-1 0 0,0 0 1,1 0-1,-1 0 0,1 0 1,-1 1-1,0-1 0,1 0 1,-1 0-1,1 0 0,-1 1 1,1-1-1,-1 1 0,0 0 0,1-1 0,-1 1-1,0-1 1,0 1 0,0 0 0,0-1 0,1 1-1,-1 0 1,0-1 0,0 1 0,0 0 0,0-1-1,0 1 1,-1 0 0,1 0 0,-3 10 112,0 0-1,-1-1 1,0 1 0,0-1 0,-11 16-1,-36 50 170,42-63-240,-31 40 186,-31 46-234,70-96-2,-1-1 1,1 1-1,-1 0 1,1 0-1,0-1 1,0 1-1,0 0 1,1 0-1,-1 0 1,1 0-1,-1 0 1,1 4 0,0-6-3,1 1 1,-1-1 0,0 1 0,1-1 0,-1 1 0,1-1 0,-1 1 0,1-1 0,0 0 0,0 1 0,0-1 0,0 0 0,0 0 0,0 0 0,0 1 0,0-1 0,0 0 0,0 0 0,1-1 0,-1 1 0,0 0 0,1 0 0,-1-1-1,0 1 1,4 0 0,2 2 60,1-1 0,0-1 0,0 0 1,0 0-1,0 0 0,0-1 0,0 0 0,0-1 0,8-1 0,0-1 52,-1 0 1,1-1-1,23-10 1,-32 11-113,-1 0 0,0-1-1,1 0 1,-1 0 0,-1 0 0,1-1-1,0 0 1,-1 0 0,0-1 0,-1 1-1,1-1 1,-1 0 0,0 0 0,0 0-1,-1-1 1,5-11 0,-1-3-51,-1 0 1,0-1 0,-2 0-1,3-27 1,-6 33-147,0 0 0,0-1 1,-2 1-1,-4-30 0,5 44 177,-1 0 0,1 1 0,0-1 0,1 0 0,-1 0 0,0 0 1,0 0-1,1 1 0,-1-1 0,1 0 0,-1 0 0,1 1 0,0-1 0,0 0 0,0 1 0,0-1 0,0 1 0,0-1 0,0 1 0,0-1 0,3-1 0,2-2-33,-1 1-1,1 0 1,0 0-1,10-5 0,-7 5 33,0 0-1,0 0 0,1 1 0,-1 1 0,1-1 0,-1 2 0,1-1 0,0 1 1,0 1-1,19 1 0,-16 0 10,-1 1 0,0 1 1,1 1-1,-1-1 0,0 2 1,-1 0-1,21 11 0,-14-5 9,0 2 0,-1 0 0,-1 1 0,0 0 0,-1 1 0,0 1-1,-1 1 1,-1 0 0,19 34 0,2 20 228,-24-45-115,17 27 0,-25-49-105,0-1-1,1 0 1,-1 1-1,1-1 0,0 0 1,0-1-1,0 1 0,0 0 1,0-1-1,1 0 1,-1 1-1,1-1 0,-1-1 1,1 1-1,0 0 0,0-1 1,0 0-1,0 0 0,0 0 1,0-1-1,0 1 1,0-1-1,0 0 0,0 0 1,6-1-1,7-1 24,0-2 0,-1 0 0,1-1 1,25-10-1,-36 12-43,27-11 44,-1-1 0,40-27 0,54-45 87,-94 65-97,9-8-45,-2-2 0,58-60 0,-97 91 9,1 1 1,-1 0-1,1 0 0,-1-1 0,1 1 0,-1-1 0,0 1 0,1 0 0,-1-1 0,1 1 0,-1-1 0,0 1 0,0-1 1,1 1-1,-1-1 0,0 1 0,0-1 0,1 1 0,-1-1 0,0 0 0,0 1 0,0-1 0,0 0 0,-2 1-11,0 1 0,0-1 0,0 1 0,0 0-1,0 0 1,1 0 0,-1 0 0,0 0 0,-2 2-1,-51 34-38,1 3-1,2 2 0,2 2 0,-51 57 1,101-100 56,-9 8 2,0 0 1,1 1 0,0 0-1,0 1 1,2 0 0,-9 16-1,15-27-3,-1 1 0,1-1 0,0 0 0,0 1-1,0-1 1,0 1 0,0-1 0,-1 0-1,1 1 1,0-1 0,0 1 0,0-1 0,0 0-1,0 1 1,0-1 0,0 1 0,0-1-1,1 0 1,-1 1 0,0-1 0,0 1 0,0-1-1,0 0 1,0 1 0,1-1 0,-1 0 0,0 1-1,1 0 1,-1-1-12,1 0 1,0 0-1,-1 1 0,1-1 0,0 0 1,0 0-1,-1 0 0,1 0 1,0 0-1,-1 0 0,1 0 0,0 0 1,-1 0-1,3 0 0,23-10-415,-4-1 297,-2-1 1,1-1-1,24-22 0,53-53 97,-47 41-170,-34 34 100,-17 13 103,1 0 0,-1 0 0,0-1-1,1 1 1,-1 0 0,1 0 0,-1 0 0,0 0-1,1-1 1,-1 1 0,1 0 0,-1 0 0,1 0-1,-1 0 1,1 0 0,-1 0 0,0 0 0,1 0-1,-1 0 1,1 0 0,-1 0 0,1 0 0,-1 1-1,0-1 1,1 0 0,-1 0 0,1 0 0,-1 1-1,0-1 1,1 0 0,-1 0 0,0 1-1,1-1 1,-1 0 0,0 1 0,1-1 0,-1 0-1,0 1 1,0-1 0,1 0 0,-1 1 0,0 0-1,3 7-24,-1 1 0,-1 0-1,0-1 1,0 19-1,-1-21 21,0 0-1,0 1 0,1-1 1,0 0-1,0 0 1,0 1-1,1-1 0,0 0 1,0 0-1,0 0 1,1-1-1,3 7 0,-1-6 33,0 0-1,1 0 0,-1-1 0,1 0 1,0 0-1,1 0 0,-1-1 0,1 0 0,0 0 1,0 0-1,0-1 0,1 0 0,-1-1 1,1 1-1,-1-2 0,1 1 0,0-1 0,0 0 1,0 0-1,-1-1 0,1 0 0,0-1 1,0 0-1,0 0 0,0 0 0,-1-1 0,1 0 1,-1-1-1,10-4 0,0 0 53,-1-2-1,0 0 1,27-21 0,-11 3 77,43-47 0,25-41 125,-58 64-296,-3-2 0,-2-2-1,-2-2 1,31-71 0,14-70-40,-10-11 212,-30 84 169,-38 120-306,23-79 272,-25 83-284,3-18 43,-3 18-50,0 1 0,0-1 0,0 1 0,0-1 0,0 1-1,0-1 1,0 1 0,0-1 0,-1 1 0,1-1 0,0 1-1,0-1 1,0 1 0,-1-1 0,1 1 0,0-1 0,0 1-1,-1 0 1,1-1 0,0 1 0,-1-1 0,1 1 0,0 0-1,-1-1 1,1 1 0,-1 0 0,0-1 0,1 1 0,0 0 1,-1 1-1,1-1 1,0 0-1,-1 0 1,1 0-1,-1 0 1,1 0-1,0 0 1,-1 1-1,1-1 1,0 0-1,0 0 1,-1 0-1,1 1 1,0-1-1,-1 0 1,1 1-1,0-1 1,0 0-1,-1 0 1,1 1-1,0-1 1,0 0-1,0 1 1,0-1-1,0 1 1,-1-1-1,1 0 1,0 1-1,0 0 1,-9 19-57,-10 29 0,6-15 54,-103 266 336,74-192-181,4 2 1,4 2 0,-19 124-1,47-198-72,-3 78-1,9-102-142,0-1 1,1 1-1,1-1 1,0 1-1,1-1 1,1 0-1,0 0 1,0 0-1,8 14 1,-5-12-871,-4-11 30,-1 1 0,0-1-1,1 1 1,5 5 0,-15-17 93,1 0 1,0-1-1,0 0 1,-6-13-1,-10-14 390,-85-150 1814,3-3 2858,81 140-2250,22 47-1939,1-1-1,-1 1 0,0 0 1,1-1-1,0 1 0,-1 0 1,1 0-1,0-1 1,0 1-1,0-1 0,0 1 1,0 0-1,0-1 1,0 1-1,0 0 0,1-1 1,-1 1-1,0 0 1,1-1-1,0 0 0,0 0-25,0 0-1,1 1 1,-1-1 0,0 1-1,1-1 1,-1 1-1,1 0 1,-1 0-1,1 0 1,0 0 0,0 0-1,2-1 1,5-2-6,0 2 1,1-1 0,-1 1 0,16-1 0,30-2-11,-1 3 1,63 6-1,111 23-56,-135-16-473,-4 1-3406,-1 4-5572,-56-7 6059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4:44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57 11040,'-11'10'3568,"11"-10"-3447,-1 0 0,1 1 0,0-1 0,0 0 0,-1 0 1,1 1-1,0-1 0,0 0 0,0 1 0,-1-1 0,1 0 1,0 1-1,0-1 0,0 0 0,0 1 0,0-1 0,0 1 1,0-1-1,0 0 0,0 1 0,0-1 0,0 0 0,0 1 1,0-1-1,0 1 0,0-1 0,0 0 0,0 1 1,0-1-1,0 0 0,1 1 0,-1-1 0,0 0 0,0 1 1,0-1-1,1 0 0,-1 1 0,0-1 0,1 0 0,13 12 3087,-10-10-2687,2 2-250,0 0-1,0-1 0,1 0 0,0 0 1,0-1-1,-1 0 0,1 0 0,0 0 1,1-1-1,-1 0 0,9 0 0,1-1 1,0 0-1,0-2 1,29-5-1,-37 5-156,1 0-1,-1-1 1,16-8-1,-21 9-65,0-1 1,1 1 0,-1-1-1,0 1 1,-1-1-1,1-1 1,-1 1-1,1 0 1,2-5-1,-5 7-49,0 0 0,0 0-1,-1 0 1,1-1 0,-1 1-1,1 0 1,-1 0 0,1 0-1,-1-1 1,1 1 0,-1 0 0,0 0-1,0-1 1,0 1 0,0 0-1,0-1 1,0 1 0,0 0-1,0 0 1,0-1 0,-1 1 0,1 0-1,-1 0 1,1-1 0,-1 1-1,1 0 1,-1 0 0,1 0-1,-1 0 1,-1-2 0,-1 0-14,1 1 1,0 0 0,-1 0-1,1 1 1,-1-1-1,0 0 1,1 1-1,-1 0 1,0-1 0,0 1-1,-3-1 1,0 1 13,1 1-1,-1-1 1,0 1 0,1 0-1,-1 0 1,1 1 0,-1 0 0,1 0-1,-1 0 1,1 1 0,0-1 0,-1 1-1,-4 3 1,7-4 3,-15 7 161,0 0 1,1 1-1,-1 1 0,2 1 1,-1 1-1,2 0 1,0 0-1,0 2 1,1 0-1,1 1 0,0 0 1,1 1-1,-15 25 1,22-31-32,1-1 1,-1 0 0,2 1-1,0 0 1,-3 13 0,5-20-100,1 0 1,-1 1 0,1-1 0,0 1 0,0-1-1,0 0 1,1 1 0,-1-1 0,1 0 0,0 1-1,0-1 1,0 0 0,0 0 0,0 1 0,1-1-1,-1 0 1,1 0 0,0-1 0,4 5 0,-1-2-27,0 0 1,1-1-1,0 1 1,0-2-1,0 1 1,0 0-1,9 2 1,4 2-385,26 5 0,-26-7-733,0-2 0,0-1 0,0 0 0,1-1 0,-1-1 0,23-2 0,2-9-4757,-36 7 4742,43-9-3685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4:45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59 8064,'-2'-6'1191,"0"1"0,-1-1 0,0 1-1,-1 0 1,-4-7 0,6 10-911,1 0-1,-1 1 0,0-1 1,0 0-1,0 1 0,0 0 1,0-1-1,0 1 0,0 0 1,-1 0-1,1 0 0,0 1 1,-1-1-1,1 0 0,0 1 1,-1 0-1,1-1 0,-4 1 1,0 1-135,-1-1 0,1 1 0,0 0 0,0 1 0,-1 0 0,1 0 0,0 0 0,1 0 0,-1 1 0,0 0 0,1 0 0,-1 1 0,1 0 0,0 0 0,-6 6 0,-21 23 775,-46 60 1,36-40-309,36-46-507,-3 3 33,1 0-1,-8 15 1,14-22-55,0 0-1,1 0 1,0 0 0,-1 1-1,1-1 1,0 0-1,1 1 1,-1-1 0,0 1-1,1-1 1,0 1-1,0-1 1,0 6 0,0-8-71,1-1 1,-1 1 0,0 0-1,0 0 1,0-1 0,0 1-1,1 0 1,-1-1 0,0 1 0,1 0-1,-1 0 1,0-1 0,1 1-1,-1-1 1,1 1 0,-1 0-1,1-1 1,0 1 0,-1-1 0,1 1-1,-1-1 1,1 0 0,0 1-1,-1-1 1,1 1 0,0-1-1,0 0 1,-1 0 0,1 0 0,0 1-1,0-1 1,-1 0 0,1 0-1,0 0 1,0 0 0,-1 0-1,1 0 1,0 0 0,0 0 0,-1-1-1,3 1 1,1-2-34,1 1 1,0-1 0,-1 0-1,1 0 1,5-5-1,3-2 28,-1 0 0,0-1 0,17-19 0,-18 16-45,2 1 1,17-14-1,-28 25 37,0 0 0,0 0 0,0 0 1,0 0-1,0 0 0,0 0 0,0 0 1,0 1-1,0-1 0,0 1 0,0-1 0,0 1 1,0 0-1,1 0 0,-1 0 0,0 0 1,0 0-1,0 0 0,0 1 0,0-1 0,1 1 1,-1 0-1,0-1 0,0 1 0,2 1 1,3 3 22,0 0 1,0 0 0,0 1-1,-1 0 1,7 6 0,4 5-118,-4-6 75,0 0 0,2-1 0,-1-1 0,1 0 0,0-1 0,17 6 0,33 8-2391,3-4-4163,-27-6 3236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4:46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1276 9056,'3'-7'4981,"12"0"-3875,-1 1-255,8-4 15,5-3-35,27-16 0,-11 0-224,54-47 0,35-45 110,65-75 125,-139 137-610,-2-2 0,-4-3 0,60-94 0,-65 82 683,61-135 0,-100 194-559,-1 0 0,0-1 0,6-31 0,-12 47-318,-1 0 0,1-1 0,-1 1 1,0 0-1,0 0 0,0-1 1,0 1-1,0 0 0,0-1 1,-1 1-1,0-3 0,0 4-31,0 0 0,1 0 0,-1 0 0,0 0 0,0 0 0,0 0 0,0 0 0,1 1 0,-1-1 0,0 0 0,-1 1 0,1-1 0,0 0 0,0 1 0,0-1 0,0 1 0,0 0 0,-3-1 0,3 1-5,-1-1 0,1 1 1,-1 0-1,1 0 1,-1 0-1,0 0 0,1 0 1,-1 0-1,1 0 1,-1 0-1,1 1 0,-1-1 1,1 1-1,-1-1 1,1 1-1,-1 0 0,1-1 1,-1 1-1,0 1 1,-12 8 6,1 0 0,0 1 0,1 1 0,0 0 0,1 0 1,-10 15-1,-58 90-100,43-54 168,2 3 1,3 0-1,-35 112 0,-34 181 563,95-335-568,2 0 0,0 0 0,2 34 0,1-50-34,1 0 1,0 0-1,0 0 1,1 0-1,0 0 1,1 0-1,-1 0 1,1 0-1,1-1 1,0 0-1,0 1 1,0-1-1,6 6 1,-5-8-24,-1-1 1,2 1-1,-1-1 1,0-1-1,1 1 1,-1-1-1,1 0 1,0 0-1,0-1 1,0 1-1,1-1 1,-1-1-1,0 1 1,1-1-1,-1 0 0,8-1 1,6 1-59,0-1 0,0-1 0,37-7-1,-36 4-29,-1-2-1,1 0 0,-1-1 1,0-2-1,-1 1 0,0-2 1,0-1-1,-1 0 0,0-1 1,15-15-1,-13 9 36,0-1 0,-2 0 0,0-2-1,-2 0 1,0-1 0,21-39 0,-19 29 28,-11 20-9,1-1 0,-2 0 0,0 0 0,-1-1-1,0 0 1,4-16 0,-9 30 15,0-1 1,0 1-1,0-1 0,0 1 1,0-1-1,0 1 0,0-1 1,0 1-1,0-1 0,0 1 1,0-1-1,0 1 0,0 0 1,0-1-1,0 1 0,-1-1 1,1 1-1,0-1 0,0 1 0,0-1 1,-1 1-1,1-1 0,-1 1 2,1 0-1,0 0 0,-1 0 0,1 0 0,-1 0 0,1 0 0,0 0 0,-1 0 0,1 0 1,-1 0-1,1 0 0,0 0 0,-1 0 0,1 0 0,0 1 0,-1-1 0,1 0 0,0 0 1,-1 0-1,1 0 0,-1 1 0,-3 2-13,0 1-1,1-1 1,-1 0 0,-4 7 0,-38 53 69,-52 93 1,94-149-30,0 1 1,0 0 0,1 0 0,0 1 0,0-1 0,-2 14 0,5-20-3,-1 1-1,1-1 1,0 1 0,0-1 0,0 1-1,0-1 1,1 0 0,-1 1 0,0-1 0,1 1-1,0-1 1,0 0 0,0 1 0,0-1-1,0 0 1,0 0 0,0 0 0,1 0 0,-1 0-1,1 0 1,-1 0 0,1 0 0,0-1-1,0 1 1,0-1 0,0 1 0,4 1-1,0 0 19,-1 0 0,1-1 0,0 0 0,0-1 0,0 1 0,0-1 0,1 0 0,-1-1 0,0 1 0,0-1-1,11-1 1,-12 0-54,0 0 0,0 0 0,0 0-1,0-1 1,0 1 0,0-1 0,0 0-1,-1-1 1,1 1 0,-1-1-1,0 0 1,0 0 0,0 0 0,0-1-1,5-5 1,-2-1-86,-1 0 0,0 0-1,0-1 1,-1 0 0,0 0 0,-1-1 0,5-22-1,-1-2-39,3-48 0,-10 58-257,-1-1 0,-3-32 0,2 49 302,1 7 58,-1 1 0,1-1 1,-1 1-1,1-1 0,-1 0 0,0 1 0,0-1 0,0 1 0,0 0 0,0-1 0,-3-2 1,4 5 31,0 0 0,0 0 1,0 0-1,0 0 0,0 0 0,0 0 1,0 0-1,0 0 0,0-1 1,0 1-1,0 0 0,0 0 1,0 0-1,0 0 0,0 0 1,0 0-1,0 0 0,0 0 1,0 0-1,0 0 0,-1 0 1,1 0-1,0 0 0,0 0 0,0 0 1,0 0-1,0 0 0,0 0 1,0 0-1,0 0 0,0 0 1,0 0-1,0 0 0,0 0 1,0 0-1,-1 0 0,1 0 1,0 0-1,0 0 0,0 0 1,0 0-1,0 0 0,0 0 1,0 0-1,0 0 0,0 0 0,0 1 1,0-1-1,0 0 0,0 0 1,0 0-1,0 0 0,0 0 1,0 0-1,0 0 0,-2 6-2,2-5 34,0 0 0,0 0 0,0 0 0,0 0-1,0 0 1,0 0 0,0 0 0,0-1 0,1 1-1,-1 0 1,0 0 0,1 0 0,-1 0-1,0-1 1,1 1 0,-1 0 0,1 0 0,0-1-1,-1 1 1,2 0 0,1 1 91,1 0-1,0-1 1,0 1 0,0-1 0,1 0-1,-1 0 1,0-1 0,0 1 0,0-1-1,1 0 1,-1 0 0,7-1 0,21-5 212,0 0 0,48-17 0,-46 12-206,198-71 383,-212 73-385,0-2 1,-1 0 0,0-1-1,-1-1 1,0 0 0,-1-2-1,-1 0 1,16-19 0,-5 0 119,45-73-1,-66 97-218,148-257 402,-138 240-306,-9 14-44,0 0 0,-1-1-1,6-15 1,-12 29-74,0-1-1,1 0 1,-1 1-1,0-1 1,0 1-1,0-1 1,1 0 0,-1 1-1,0-1 1,0 0-1,0 1 1,0-1-1,0 1 1,0-1-1,0 0 1,-1 1 0,1-1-1,0 0 1,0 1-1,0-1 1,-1 1-1,1-1 1,0 1 0,0-1-1,-1 0 1,1 1-1,-1-1 1,1 1-1,0 0 1,-2-2-1,2 2-3,0 0-1,-1 0 0,1 0 0,-1 0 0,1 0 0,-1 0 0,1 0 0,-1 0 0,1 1 0,-1-1 0,1 0 0,0 0 0,-1 0 0,1 0 0,-1 1 0,1-1 0,0 0 0,-1 0 0,0 1 0,-11 13-89,-4 11-25,1 0 0,-18 45-1,-18 68 237,32-87-73,9-24-6,-46 148 157,-47 368-479,90-443-1660,8-58-1807,-1 0-4018,4-34 2633,5-3 1711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4:46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75 12128,'-27'-28'5503,"30"21"-4799,11 2 352,4 5-736,27-3 1408,5-2-960,8-2 352,0 2-640,15-3-448,-2 8-32,24-7-512,0 7 256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4:47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1128 8800,'-39'-16'4756,"23"9"-3436,-22-6 1,24 9-696,0 0 1,-1 1 0,1 1-1,-1 0 1,-14 0 0,19 3-445,0-1-1,0 2 1,1-1 0,-1 1 0,0 1 0,1-1-1,-1 2 1,-16 8 0,14-6 40,0 2 0,0-1 0,-20 19 0,29-23-147,0-1 0,0 1 0,0 0 0,0 0 0,1 0 0,0 0 0,-1 0-1,1 1 1,0-1 0,1 1 0,-1 0 0,0-1 0,1 1 0,0 0-1,0 0 1,0 0 0,1 0 0,-1 6 0,1-8-46,1 0 0,-1 0 0,1 0 0,-1 0-1,1-1 1,0 1 0,0 0 0,0 0 0,0-1 0,0 1 0,0-1 0,0 1 0,1-1 0,-1 0 0,1 1-1,-1-1 1,1 0 0,-1 0 0,1 0 0,-1 0 0,1 0 0,0 0 0,0-1 0,-1 1 0,1 0 0,3 0-1,3 0 12,-1 1 0,1-1 0,0 0 0,0-1 0,9 0 0,2-1-63,0-1 0,0-1 1,0-1-1,24-7 0,-33 8-7,-1-1-1,0 0 1,0 0 0,-1-1-1,1 0 1,-1 0-1,0-1 1,0 0-1,-1 0 1,8-9 0,-12 11 33,0 0 1,-1 0-1,0 0 0,1 0 1,-1 0-1,-1 0 1,1-1-1,-1 1 1,0-1-1,0 1 1,0-1-1,0 0 1,-1 1-1,0-1 1,0 0-1,0 1 0,0-1 1,-1 0-1,0 1 1,0-1-1,-2-5 1,1 3-41,-1 0 0,0 0 0,0 0 1,0 0-1,-1 1 0,0-1 0,-1 1 0,1 0 1,-1 0-1,0 1 0,-1-1 0,-7-5 0,5 5 23,4 3 19,1 1 0,-1-1 0,1 0 0,0 0 1,0 0-1,-4-5 0,6 7 5,0-1 1,0 1-1,1-1 1,-1 1 0,1-1-1,0 1 1,-1-1-1,1 1 1,0-1-1,0 1 1,0-1 0,0 0-1,0 1 1,0-1-1,0 1 1,1-1-1,-1 1 1,0-1 0,1 1-1,0-1 1,0-1-1,2-3-8,0 1 0,0-1 0,1 1 0,-1 0 0,1 0-1,1 1 1,-1-1 0,6-4 0,1-1-19,86-72 13,-11 11 132,-47 32-17,-1-1-1,-2-3 0,53-80 1,-89 123-110,254-380 106,-243 365-50,-5 6-18,1 0 0,1 0 0,0 0-1,0 1 1,14-12 0,-22 20-38,0 0-1,0 0 1,1-1 0,-1 1 0,0 0 0,0 0-1,0 0 1,0-1 0,0 1 0,1 0 0,-1 0-1,0 0 1,0 0 0,0 0 0,0 0-1,1-1 1,-1 1 0,0 0 0,0 0 0,0 0-1,1 0 1,-1 0 0,0 0 0,0 0-1,1 0 1,-1 0 0,0 0 0,0 0 0,0 0-1,1 0 1,-1 0 0,0 0 0,0 0 0,0 0-1,1 0 1,-1 0 0,0 0 0,0 1-1,0-1 1,1 0 0,-1 0 0,0 0 0,0 0-1,0 0 1,0 0 0,1 1 0,-1-1-1,0 0 1,0 0 0,0 0 0,0 1 0,0-1-1,0 0 1,0 0 0,1 0 0,-1 1 0,0-1-1,0 0 1,0 0 0,0 0 0,0 1-1,0-1 1,0 0 0,0 0 0,0 0 0,0 1-1,0-1 1,0 0 0,-4 22-11,2-15 10,-61 248 124,28-117-86,-119 402 49,91-376 208,-8-2 1,-6-4 0,-181 274-1,242-408-182,-27 29 0,41-51-101,-11 10 21,12-12-37,1 0 1,-1 0-1,1 0 1,-1 0-1,1 0 1,-1 0-1,0 0 1,1 0-1,-1 0 1,1 0-1,-1 0 1,1 0 0,-1 0-1,1 0 1,-1-1-1,1 1 1,-1 0-1,1 0 1,-1-1-1,1 1 1,-1 0-1,1 0 1,-1-1-1,1 0 1,-1 1-1,0-1 0,1 1 0,-1-1 1,1 1-1,-1-1 0,1 1 0,-1-1 0,1 1 0,0-1 1,-1 0-1,1 1 0,0-1 0,-1 0 0,1 1 0,0-1 1,0 0-1,0 1 0,-1-1 0,1 0 0,0 0 1,0-9-10,1 1 0,0-1 0,0 1 1,1-1-1,0 1 0,5-15 1,5-8-45,1 0 0,2 0 0,1 2 0,1 0 1,29-37-1,-23 38 15,2 1 0,0 1 0,2 1 0,1 2 0,1 0 0,52-31 0,-53 39-291,1 2-1,0 1 0,31-10 0,-33 14-1056,0 2 0,1 1-1,49-3 1,-9 5-3526,0 4 1573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4:57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4 897 5152,'0'0'51,"0"0"0,0 0 1,0 1-1,0-1 0,0 0 1,0 0-1,1 0 0,-1 0 1,0 0-1,0 0 0,0 0 1,0 1-1,0-1 0,0 0 1,0 0-1,0 0 0,0 0 1,0 0-1,0 1 0,0-1 1,0 0-1,0 0 0,0 0 1,0 0-1,0 0 0,0 1 1,0-1-1,0 0 0,0 0 0,0 0 1,0 0-1,0 0 0,-1 0 1,1 1-1,0-1 0,0 0 1,0 0-1,0 0 0,0 0 1,0 0-1,0 0 0,0 0 1,-1 0-1,1 0 0,0 1 1,0-1-1,0 0 0,0 0 1,0 0-1,0 0 0,-1 0 1,1 0-1,0 0 0,0 0 1,0 0-1,0 0 0,0 0 0,-1 0 1,1 0-1,0 0 0,0 0 1,0 0-1,0 0 0,0 0 1,-1 0-1,1-1 0,1 2 103,0 0-1,-1-1 0,1 1 1,0-1-1,0 0 0,0 1 1,-1-1-1,1 1 0,0-1 1,0 0-1,0 0 0,0 0 1,0 1-1,1-1 0,7-1 441,0 0 0,0-1 0,0 0 0,0-1 0,9-3 0,4-1 114,41-13 222,-2-2 0,0-3 1,-1-2-1,102-66 0,-161 93-925,24-14 529,-24 14-512,-1-1-1,1 1 1,0 0 0,-1-1 0,1 1 0,0 0-1,-1 0 1,1-1 0,0 1 0,-1 0 0,1 0-1,0 0 1,0 0 0,-1 0 0,1 0 0,0 0-1,0 0 1,-1 0 0,1 1 0,0-1 0,-1 0 0,1 0-1,0 1 1,-1-1 0,1 0 0,0 1 0,-1-1-1,1 1 1,-1-1 0,1 1 0,0-1 0,0 2-1,0 2 31,0 0-1,-1 1 0,1-1 0,-1 0 0,0 1 1,0-1-1,0 1 0,-1-1 0,-1 8 0,-13 89 291,-45 158-1,-50 68-256,97-291-47,8-22-38,-108 278 752,89-237-572,14-28 185,-2 0 0,-25 41-1,36-68-330,1 1 0,0 0-1,-1 0 1,1-1 0,-1 1-1,0 0 1,1-1 0,-1 1-1,1-1 1,-1 1 0,0-1-1,0 1 1,1-1 0,-1 1 0,-1 0-1,2-1-22,-1-1 0,1 1 0,0 0 0,0 0-1,-1 0 1,1 0 0,0 0 0,-1 0 0,1 0 0,0 0 0,0 0 0,-1-1-1,1 1 1,0 0 0,0 0 0,0 0 0,-1-1 0,1 1 0,0 0-1,0 0 1,0 0 0,-1-1 0,1 1 0,0 0 0,0 0 0,0-1-1,0 1 1,0-1 0,-1-2 20,0-1 0,0 0 0,1 1 0,-1-1 0,1-5 0,1-13-24,1 0-1,8-38 1,-6 37-32,10-46 60,2 0 1,33-87 0,95-216 166,-106 289-476,84-137-1,-92 173 168,1 2 0,42-45 1,-58 73 63,2 1 1,0 1-1,21-14 1,-27 21 23,0 1 0,1 1-1,0 0 1,0 1 0,0 0 0,18-5 0,-23 9 32,1 0-1,-1 0 1,1 1 0,-1-1 0,1 2 0,0-1-1,-1 1 1,0 0 0,1 1 0,-1 0 0,0 0-1,1 0 1,-1 1 0,-1 0 0,1 0-1,0 1 1,-1 0 0,7 5 0,-5-3 23,1 1-1,-1 1 1,-1-1 0,1 1 0,-1 0-1,-1 1 1,0 0 0,0 0 0,0 0-1,-1 1 1,7 19 0,-9-19 48,-1 0-1,0 0 1,-1 0-1,0 0 1,0 0 0,-1 0-1,-1 1 1,0-1 0,0 0-1,-1 0 1,0 0 0,-1 0-1,0 0 1,0-1 0,-7 14-1,-3 2 106,-1-1 0,-1 0 0,-1-1 0,-25 28-1,15-22-47,-1 0-1,-40 32 1,51-49-106,0 0 1,0-1 0,-1-1 0,0-1 0,-1 0 0,-27 8-1,37-14-23,1-2 0,0 1-1,0-1 1,-14 1-1,18-2-14,-1 0-1,0 0 1,1-1-1,-1 1 1,0-1-1,1 0 1,-1 0-1,1 0 1,0 0-1,-1-1 1,-4-2-1,8 3-13,-1 1-1,1 0 1,-1-1 0,1 1-1,-1 0 1,1-1-1,-1 1 1,1-1-1,0 1 1,-1-1-1,1 1 1,-1-1-1,1 1 1,0-1-1,-1 1 1,1-1-1,0 0 1,0 1-1,0-1 1,0 1-1,-1-1 1,1 0-1,0 1 1,0-1-1,0 0 1,0 1-1,0-1 1,0 1-1,0-1 1,1 0-1,-1 1 1,0-1-1,0 0 1,1 0-1,0-2-10,1 1 1,-1 0-1,1 0 0,-1 0 0,1 0 0,0 0 0,0 0 1,0 1-1,2-3 0,11-5 9,0-1 1,0 2-1,24-10 0,178-59-17,-149 55-13,270-84 97,-122 50-14,-20 6 268,-179 45-247,-4 2 20,0-1 1,0-1 0,18-8-1,-16 4 88,-15 9-157,0 0-1,0 0 1,0 0-1,0 0 1,0 0 0,0 0-1,0 0 1,0 0-1,0 0 1,0 0-1,0 0 1,0 0-1,0 0 1,0 0-1,0-1 1,0 1 0,-1 0-1,1 0 1,0 0-1,0 0 1,0 0-1,0 0 1,0 0-1,0 0 1,0 0 0,0 0-1,0 0 1,0 0-1,0 0 1,0 0-1,0 0 1,0 0-1,0 0 1,0 0-1,0 0 1,0-1 0,0 1-1,0 0 1,0 0-1,0 0 1,0 0-1,0 0 1,0 0-1,0 0 1,0 0 0,0 0-1,0 0 1,-28 7 508,15-3-429,-3 1-77,0 1-1,1 0 0,0 1 0,-28 18 0,41-25-5,-24 17 10,1 1-1,1 0 1,0 2 0,-37 42 0,29-25 27,2 2 0,-31 52 0,48-70 11,2 0 1,0 1 0,-12 37-1,22-56-27,0 0-1,0 1 1,1-1-1,-1 0 1,1 1-1,0-1 0,0 5 1,0-7-10,0 0 0,0 0 1,0-1-1,1 1 0,-1 0 0,0 0 0,1 0 1,-1 0-1,0 0 0,1 0 0,-1-1 1,1 1-1,-1 0 0,1 0 0,-1-1 0,1 1 1,0 0-1,-1-1 0,1 1 0,0-1 1,0 1-1,0 0 0,-1-1 0,1 0 0,0 1 1,0-1-1,0 0 0,0 1 0,0-1 1,0 0-1,1 0 0,4 1 27,1-1 0,0-1 0,0 1 0,-1-1 0,1 0 0,0-1 0,-1 1 0,1-2 0,9-3 0,11-8-6,-1-1 1,-1-1-1,0-2 0,-1 0 0,23-23 1,102-118-102,-115 118 27,50-79 0,-68 96-69,-11 18 18,-1 0-1,1-1 1,-1 0 0,-1 0 0,5-13 0,-7 20 73,-1-1 0,0 1 1,0-1-1,0 0 0,1 1 1,-1-1-1,0 0 0,0 1 0,0-1 1,0 0-1,0 1 0,0-1 1,0 0-1,0 1 0,-1-1 1,1 0-1,0 1 0,-1-2 1,-3 3-173,-4 7 65,-12 20 116,2 1-1,1 0 1,1 1-1,1 1 1,2 1-1,2 0 1,0 0-1,-7 44 1,16-61 2,-1 1 1,2 24-1,1-32 42,0-1-1,1 0 1,0 0-1,0 1 0,1-1 1,0 0-1,5 12 1,-6-17-23,0 0 0,0 0 0,0 0 0,1 0 0,-1-1 0,1 1 0,-1 0 0,1-1 0,0 1 0,-1-1 0,1 1 0,0-1 0,0 0 0,0 1 1,0-1-1,0 0 0,0-1 0,1 1 0,-1 0 0,0-1 0,0 1 0,0-1 0,1 1 0,-1-1 0,4 0 0,-2 0-5,1-1-1,0 0 1,-1 0 0,1 0-1,-1 0 1,1-1 0,-1 1-1,0-1 1,0 0 0,1-1-1,-1 1 1,5-5 0,36-35-2,-13 10 6,-10 12 21,108-98-29,11 11-65,-35 37-135,-104 69 172,0 0 1,-1 0 0,1 0 0,-1 0-1,1 0 1,0 1 0,0-1-1,-1 1 1,1-1 0,0 1 0,3 0-1,-4 0 15,0 0 0,-1 0 0,1 0 0,-1 0 0,1 0-1,0 0 1,-1 0 0,1 1 0,-1-1 0,1 0 0,-1 0-1,1 1 1,-1-1 0,1 0 0,-1 1 0,1-1 0,-1 1-1,1-1 1,-1 1 0,0-1 0,1 0 0,-1 1 0,0 0-1,1-1 1,-1 1 0,0-1 0,1 1 0,-1-1-1,0 1 1,0-1 0,0 1 0,0 0 0,0-1 0,0 1-1,0 0 1,0-1 0,0 1 0,0 0 0,-1 20-127,-1 0 1,-5 22 0,0-5 123,2-7-33,0 0 40,-3 57 0,8-79 22,0 0 1,1-1-1,0 1 1,0 0-1,1-1 0,0 1 1,0-1-1,1 0 1,0 0-1,1 0 1,6 11-1,-7-15-7,0-1 1,0 1-1,0-1 0,1 0 0,-1 0 0,1 0 1,0-1-1,0 1 0,0-1 0,0 0 0,0 0 0,0 0 1,1-1-1,7 3 0,-6-3 9,0 0 1,1 0-1,-1-1 0,0 1 0,0-1 1,0-1-1,0 1 0,0-1 1,0 0-1,0 0 0,6-3 0,2-2 14,0-1 0,0 0 0,-1-1 0,17-14 0,95-77 82,-30 22-100,-43 37 1,78-64 56,-104 82-40,-2-1 1,0-2-1,28-37 0,45-91 89,-26 21-140,28-48-8,-66 129 28,-10 14 0,0 0 0,29-71 0,-50 102 3,0 4-21,-1-1 1,0 1-1,0-1 0,0 1 1,-1-1-1,1 0 1,-1 1-1,1-1 0,-1 0 1,0 0-1,0 1 1,0-1-1,0 0 0,-1-2 1,1 4 8,0 1 1,-1-1-1,1 1 0,0 0 1,0-1-1,0 1 0,0-1 1,-1 1-1,1 0 0,0-1 1,0 1-1,-1 0 1,1-1-1,0 1 0,-1 0 1,1 0-1,0-1 0,-1 1 1,1 0-1,0 0 0,-1-1 1,1 1-1,-1 0 1,1 0-1,0 0 0,-1 0 1,1 0-1,-1 0 0,1 0 1,-1 0-1,1 0 0,0 0 1,-1 0-1,0 0 1,-14 5-176,11-3 115,-2 1 45,-1 1-1,1 0 1,0 0-1,0 0 1,0 1-1,0 0 1,1 0 0,0 1-1,0-1 1,1 1-1,-5 7 1,-13 20 10,1 1-1,-25 56 1,-85 211 35,110-250 60,3 1-1,-21 93 1,34-119-38,2 0 0,0 1 0,1-1 0,2 1 1,1-1-1,1 1 0,9 43 0,-9-59 15,1-1 1,0 0-1,0 0 0,1 0 0,0 0 0,1 0 1,0-1-1,0 0 0,1 0 0,0 0 1,11 11-1,-15-18-36,0-1 0,0 1 0,0-1 0,0 1 0,0-1 1,0 0-1,0 1 0,1-1 0,-1 0 0,0-1 0,0 1 0,1 0 1,-1-1-1,1 1 0,-1-1 0,3 0 0,-1 0-3,-1 0 0,0-1 0,0 1 0,1-1 0,-1 0 0,0 0 0,0 0 1,0-1-1,0 1 0,0-1 0,0 1 0,4-5 0,16-14-22,-1-1 0,22-28 0,-7 9 1,23-20-105,113-87 1,-158 136-177,-31 33 293,1 0 0,1 2 0,1-1 0,1 2 0,1 0 0,1 0 0,-11 45 0,19-62 1,1-1 0,0 1 1,0-1-1,1 15 0,0-18-5,1-1 0,-1 0 1,1 0-1,-1 0 0,1 0 0,0 0 1,0 0-1,1 0 0,-1 0 0,0-1 1,1 1-1,0 0 0,0-1 0,3 4 0,0-1 13,0-2 0,0 1-1,1-1 1,-1 1 0,1-2-1,0 1 1,0 0 0,0-1-1,0 0 1,0-1 0,1 0-1,7 1 1,3 0 8,-1-1 1,1-1-1,28-3 0,-15-2-25,-1-1-1,0-1 1,30-12 0,87-40-167,-73 28-23,60-21 149,201-93 168,-334 145-137,0 0-1,0 0 0,0 0 0,0 0 0,0 0 0,0 0 0,0 0 0,0 0 1,0 0-1,0 0 0,0 0 0,0 0 0,0 0 0,0 0 0,0 0 0,0 0 1,0 0-1,0 0 0,0 0 0,0 0 0,0 0 0,-1 0 0,1 0 0,0 0 1,0-1-1,0 1 0,0 0 0,0 0 0,0 0 0,0 0 0,0 0 0,0 0 0,0 0 1,0 0-1,1 0 0,-1 0 0,-8 2-116,-17 6 2,-12 13 104,2 1 0,0 1 0,2 2 0,0 1 0,2 2 0,-40 45 0,53-53 37,1 0 0,1 2-1,0 0 1,2 0 0,-20 44 0,33-63-1,-1 0 0,1 0 0,0 1 0,1-1 0,-2 6 0,2-8-13,0 0 1,0 0-1,0-1 1,0 1-1,0 0 1,0 0 0,1 0-1,-1 0 1,0 0-1,0-1 1,1 1 0,-1 0-1,0 0 1,1 0-1,-1-1 1,1 1-1,-1 0 1,1-1 0,-1 1-1,1 0 1,0-1-1,-1 1 1,1-1 0,0 1-1,-1-1 1,1 1-1,0-1 1,1 1-1,5 2 9,0-1 0,0 0 0,0-1 0,1 0-1,-1 0 1,14 0 0,1-1-84,23-5-1,-26 2 68,0 0 0,0-2 0,-1 0 1,0-1-1,0-1 0,-1 0 0,1-1 0,-2-1 0,1-1 0,22-18 0,129-115-410,-60 48 151,-79 71 207,46-41-69,-16 8 21,-3-3 0,-2-2 0,62-96 0,69-163 152,-148 248-6,-34 68-43,-2 4-8,-1 1 0,1-1-1,-1 1 1,0-1 0,1 1 0,-1-1 0,1 1 0,-1-1 0,0 1 0,0-1 0,1 1-1,-1-1 1,0 0 0,0 1 0,0-1 0,0 0 0,0 1 0,0-1 0,0 1 0,0-1-1,0 0 1,0 1 0,0-1 0,0 1 0,0-1 0,0 0 0,-1 1 0,1-1 0,0 1-1,0-1 1,-1 0 0,1 1 4,-1 0 0,1-1 0,0 1 0,-1 0 0,1 0 0,0 0 0,0 0 0,-1 0 0,1 0 0,0 0 0,-1 0 0,1 1 0,0-1 0,-1 0 0,1 0 0,0 0 0,0 0 0,-1 0 0,1 0 0,0 0 0,0 1 0,-1-1 0,1 0 0,0 0 0,0 0 0,0 1 0,-1-1 0,1 0 0,0 0 0,0 1 0,0-1 0,0 0 0,-1 1-1,-8 9-12,1 1 0,-10 16 1,1-2 17,-163 223 32,165-229-38,-34 40 106,4 2 0,-41 71-1,62-87-6,-27 73 0,39-84-26,1 0 0,2 0 0,-5 40 0,12-59 19,1-1 0,0 0-1,1 1 1,4 24 0,-4-34-48,1-1 0,0 1 0,1 0-1,-1 0 1,1-1 0,0 1 0,0-1 0,1 1-1,-1-1 1,1 0 0,0 0 0,0 0 0,0 0-1,0-1 1,1 1 0,8 5 0,-5-5 10,0 0 0,0 0 0,1-1 0,0 0 0,-1 0 0,1-1 0,0 0 0,9 0 0,2 0 37,0 0 1,24-2-1,-30-1-96,-1 0 1,0-1 0,0 0 0,-1 0-1,1-2 1,0 1 0,-1-2-1,0 1 1,0-1 0,0-1 0,-1 0-1,1-1 1,16-14 0,-3-1-46,0-2 0,-2 0 0,34-48 0,44-93-163,-87 134 150,-13 29 53,1 0 1,-1 0-1,1 0 0,-1 0 1,0-1-1,0 1 1,0 0-1,0 0 0,0 0 1,-1-1-1,1 1 1,-1-2-1,0 3 13,1 1 0,0-1 1,-1 1-1,1 0 0,0-1 0,-1 1 0,1 0 0,-1-1 1,1 1-1,0 0 0,-1 0 0,1-1 0,-1 1 0,1 0 1,-1 0-1,1 0 0,-1 0 0,1 0 0,-1-1 0,1 1 1,-1 0-1,1 0 0,-1 0 0,1 1 0,-1-1 0,1 0 1,-1 0-1,1 0 0,-1 0 0,1 0 0,-1 0 0,1 1 1,-1-1-1,1 0 0,-1 0 0,1 1 0,0-1 0,-2 1 1,-16 13-16,11-6 6,1 1 0,0 0 0,0 0-1,1 0 1,-9 20 0,-14 55 148,23-68-114,-4 11 82,2 1-1,0 0 1,2 0-1,-3 47 1,9-68-30,-1 0 0,1-1 0,0 1 0,0 0 0,3 10 0,-3-15-54,0 1-1,0-1 0,0 0 1,0 1-1,1-1 0,-1 0 1,0 0-1,1 1 0,0-1 1,-1-1-1,1 1 0,0 0 1,0 0-1,0-1 0,0 1 1,4 2-1,-2-3 8,1 1 1,-1-1-1,0 0 0,0 0 0,0-1 0,1 1 1,-1-1-1,0 0 0,9 0 0,-1-2 104,24-6 0,-28 5-73,14-3-37,-1-2 1,0 0-1,0-2 0,24-15 1,12-9-36,-2-2 0,66-57-1,87-101-145,-178 171 101,-43 51 47,0 0-1,-2-1 1,-1-1 0,-1 0-1,-28 32 1,4-17-19,-2-2-1,-70 50 1,41-34 359,69-53-253,1 0 0,-1 1-1,0-1 1,1 1 0,0 0-1,-4 6 1,12-8-20,1 1-1,0-2 1,0 1 0,0 0-1,11-2 1,-5 1-20,213 6-1055,-131 4-5704,-77-10 2055,-17 0 4439,-1 0 0,0 1 1,0-1-1,1 0 0,-1 0 0,0 0 0,1 0 0,-1 0 1,0 0-1,1 0 0,-1 0 0,0 0 0,0 0 0,1 0 0,-1 0 1,0 0-1,1-1 0,-1 1 0,0 0 0,0 0 0,1 0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4:57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41 14880,'-58'-32'6719,"48"29"-5823,6-2-1632,8 10 224,1-5 0,4 8 320,5-1-224,7 1 256,6 0-3743,5 4 2143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4:57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32 12896,'-76'-23'5823,"53"18"-5055,19 2 992,4 6-1120,22 2 1056,15 3-960,57 0 128,13-1-512,55-2 64,-4-2-256,27-3-2464,-19 5 1248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0:10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23 6976,'-14'-13'2256,"4"8"295,9 4-1469,3-1 183,-2 2-1214,10-1 5524,31 3-3748,-8 2-1632,-1-3 0,1 0 0,39-5-1,22-1-4055,-57 8 2159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5:39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177 132 736,'11'-17'493,"20"-25"0,-9 17 3747,-21 23-3617,1-1 0,0 0-1,-1 0 1,0 1-1,0-1 1,0 0-1,0 0 1,0 0 0,0 0-1,-1-1 1,1 1-1,-1 0 1,0 0-1,0-4 1,-22 52 1302,4-2-1593,-22 82-1,26-74-167,-69 253 1521,12 4-1045,67-265-1162,3-15-3660,1-28 4065,0 0-1,0 0 1,0 0 0,0 0-1,0 1 1,0-1 0,0 0-1,0 0 1,0 0 0,0 1-1,0-1 1,0 0 0,0 0-1,0 0 1,0 0 0,0 1-1,0-1 1,0 0-1,0 0 1,0 0 0,0 1-1,0-1 1,0 0 0,0 0-1,0 0 1,0 0 0,1 1-1,-1-1 1,0 0 0,0 0-1,0 0 1,0 0 0,0 0-1,0 0 1,1 1-1,-1-1 1,0 0 0,0 0-1,0 0 1,0 0 0,1 0-1,-1 0 1,0 0 0,0 0-1,0 0 1,1 0 0,-1 0-1,0 0 1,0 0 0,0 0-1,0 0 1,1 0-1,-1 0 1,0 0 0,0 0-1,0 0 1,1 0 0,-1 0-1,10-9-2134,-6 6 853,18-10-1300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5:39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46 4224,'2'-7'557,"-1"4"-165,0-1 0,0 1 0,0 0 0,1-1 0,-1 1 0,1 0 0,0 0 0,0 0 0,0 0 0,3-4 0,-7 13 563,1-1 0,-1 1 0,1-1-1,-2 11 1,0 1 170,-6 27 356,-31 122 1347,-36 27-1500,10-30-931,51-119-300,-17 78 1,31-113-281,-19 88 862,9-57-3431,10-38 2364,0 1-1442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5:39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17 109 8800,'-15'-3'2842,"15"3"-2807,0 0-1,0 0 0,0 0 0,0 0 0,-1 0 1,1 0-1,0 0 0,0 0 0,0 0 0,0 0 1,0 0-1,0 0 0,0 0 0,0-1 0,0 1 1,0 0-1,0 0 0,0 0 0,0 0 0,0 0 1,0 0-1,-1 0 0,1 0 0,0 0 1,0-1-1,0 1 0,0 0 0,0 0 0,0 0 1,0 0-1,0 0 0,0 0 0,0 0 0,0 0 1,0 0-1,0-1 0,1 1 0,-1 0 0,0 0 1,0 0-1,0 0 0,0 0 0,0 0 1,0 0-1,0 0 0,0 0 0,0 0 0,0 0 1,0-1-1,0 1 0,0 0 0,0 0 0,0 0 1,1 0-1,-1 0 0,0 0 0,0 0 0,0 0 1,0 0-1,0 0 0,5-4 1538,16 2 2080,9-8-2360,-8 2-700,215-45 827,-224 50-1388,29-5-3,0 2 0,0 1 0,66 2 0,-89 4 300,-13-1-890,-1 0-1,0 0 1,1 1-1,7 1 0,-11-1-179,0 0-1,0 0 1,0-1 0,0 1-1,-1 1 1,1-1 0,0 0-1,0 0 1,-1 1-1,1-1 1,-1 1 0,1-1-1,-1 1 1,3 3-1,5 10-3427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5:41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21 968 4576,'-20'10'6130,"35"-28"-4292,-5 2-1184,9-17 547,43-56 0,-26 49-627,78-67 0,54-22-155,-168 129-423,0 0 0,0 0 0,0 0 0,0 0-1,0 0 1,0 0 0,0 0 0,0 0 0,0 0-1,0 0 1,0 0 0,0 1 0,0-1-1,0 0 1,0 0 0,0 0 0,0 0 0,0 0-1,0 0 1,0 0 0,0 0 0,0 0 0,0 0-1,0 0 1,0 0 0,0 0 0,0 0 0,0 0-1,0 0 1,0 0 0,0 0 0,0 0-1,0 0 1,0 0 0,0 0 0,0 0 0,0 0-1,0 0 1,0 1 0,0-1 0,0 0 0,1 0-1,-1 0 1,-6 10-21,-17 23 265,3-4 61,4-3-62,1 1 0,2 1 0,0 0 0,-16 54 0,27-73-146,0-1 0,1 1 1,-1 0-1,2-1 0,-1 1 0,1 0 1,1 0-1,2 16 0,-2-23-58,-1 1 0,1 0 0,0 0 0,0 0 0,0-1 0,1 1 0,-1-1 0,1 1 0,-1-1 0,1 1 0,0-1 0,0 0 0,0 0 1,0 0-1,1 0 0,-1 0 0,0 0 0,1-1 0,-1 1 0,1-1 0,-1 0 0,1 0 0,0 0 0,0 0 0,0 0 0,-1 0 0,1-1 0,0 1 0,0-1 0,4 0 0,3 0 15,0-1 0,-1 0 1,1-1-1,0 0 0,-1 0 0,1-1 0,-1 0 0,0-1 0,0 0 1,0 0-1,13-9 0,5-6 71,-1 0 0,27-27 0,149-132 301,-86 84-566,-115 94 137,0-1 1,0 1 0,0-1 0,-1 1 0,1-1 0,0 0-1,-1 0 1,1 1 0,-1-1 0,1 0 0,-1 0 0,1 1-1,-1-1 1,1 0 0,-1 0 0,0 0 0,0 0 0,1-1-1,-4 0-115,0 3 64,0-1 1,0 1 0,0 0-1,-1 0 1,1 0 0,0 0 0,0 0-1,-3 3 1,-29 17-119,34-20 174,-16 11 8,1 1-1,1 1 0,0 0 1,0 1-1,1 1 0,1 0 1,1 1-1,1 1 0,0-1 1,1 2-1,1-1 0,-9 28 1,15-40 14,2 0 0,-1 1 1,1-1-1,0 1 1,0-1-1,1 1 0,0 9 1,0-14-3,0-1 0,1 1 0,-1-1 0,0 1 0,1-1 0,-1 1 0,1-1 1,-1 0-1,1 1 0,0-1 0,-1 0 0,1 1 0,0-1 0,0 0 0,0 0 0,2 2 0,-2-3 7,0 1-1,1 0 0,-1-1 1,0 1-1,1-1 0,-1 1 1,1-1-1,-1 0 0,0 0 0,1 0 1,-1 0-1,1 0 0,-1 0 1,1 0-1,-1 0 0,1 0 1,-1-1-1,0 1 0,1 0 1,1-2-1,3 0 10,0-1 0,-1 0 0,0 0 0,1 0 0,-1 0 0,6-6 0,28-29 147,-32 32-136,14-15 73,-2 0 0,0 0 0,-1-2 0,-1-1 0,-2 0 0,0 0 0,12-30 0,-24 47-128,-1 0 1,1 0-1,-2 0 0,1 0 0,-1 0 1,0 0-1,-1-1 0,1 1 1,-1 0-1,-2-13 0,2 20-3,0-1 0,0 1 0,0-1 0,0 1 0,0-1 0,0 1 0,0-1 0,-1 1 1,1-1-1,0 1 0,0-1 0,0 1 0,0-1 0,-1 1 0,1 0 0,0-1 0,-1 1 0,1-1 0,0 1 0,0 0 0,-1-1 0,1 1 0,-1 0 0,1-1 0,0 1 0,-1 0 0,1 0 0,-1-1 0,1 1 0,-1 0 0,1 0 0,-1 0 0,1 0 0,0-1 0,-1 1 0,1 0 0,-1 0 0,1 0 0,-1 0 0,1 0 0,-1 0 0,1 0 0,-1 1 0,1-1 0,-1 0 0,1 0 1,-1 0-1,1 0 0,-1 1 0,1-1 0,-1 0 0,1 0 0,0 1 0,-1-1 0,-2 3-45,-1-1 0,1 1 0,0-1 0,0 1 0,-4 6 0,-3 5 21,0 1 0,1 0 0,1 1 1,0 0-1,1 0 0,1 1 0,-6 23 0,-19 129 316,18-85-167,-5 4-46,-3 0 0,-55 138-1,73-218 17,0 0-1,-1-1 1,0 1-1,0-1 1,-1 0-1,-6 8 1,9-14-53,1 1-1,0-1 1,0 0 0,-1 1 0,1-1-1,0 0 1,-1 0 0,1 0 0,-1 0-1,1 0 1,-1-1 0,0 1-1,1 0 1,-1-1 0,0 1 0,0-1-1,1 0 1,-1 1 0,0-1 0,0 0-1,-2 0 1,2-1 1,-1 1 0,0-1-1,1 0 1,-1 0 0,1 0 0,-1 0 0,1-1-1,0 1 1,-1-1 0,1 1 0,0-1-1,-3-3 1,-2-3 25,0 0 0,1 0 0,0-1-1,0 0 1,1 0 0,-7-14 0,10 19-76,1-1 1,-1 1 0,1-1-1,-1 1 1,1-1 0,1 0-1,-1 0 1,1 1-1,-1-1 1,2 0 0,-1 0-1,0 1 1,1-1 0,0 0-1,0 0 1,0 1 0,1-1-1,-1 1 1,1-1 0,0 1-1,0 0 1,1 0 0,-1 0-1,1 0 1,0 0 0,6-6-1,5-4-36,1 0 1,0 1-1,1 1 0,0 0 0,24-12 0,93-38 152,1-1 2,-86 34-7,-1-2-1,-2-2 1,-1-2-1,63-65 1,-82 73-114,-1-1 0,-1-1 0,27-48 0,-16 16 5,35-92 1,81-185 722,-146 328-731,1 1 0,3-13 1,-7 15-128,-4 12 79,-7 21-6,-101 321-354,60-175 492,31-100 10,-10 29 756,26-90-248,11-28-123,4-8-337,-5 13-127,0 0 1,1 1 0,1-1 0,-1 1 0,2 1 0,0 0 0,10-10-1,-15 16-25,0 1 0,1-1-1,0 1 1,-1 0-1,1 0 1,0 1 0,0-1-1,1 1 1,-1 0-1,0 1 1,1-1 0,-1 1-1,1 0 1,0 0-1,-1 1 1,1 0-1,0 0 1,-1 0 0,9 2-1,0 0 0,-1 2 1,1 0-1,-1 0 0,1 1 0,-2 1 0,18 10 0,-21-11 38,-1 1-1,0 0 0,0 0 0,-1 1 1,0 0-1,0 0 0,0 1 1,-1 0-1,8 14 0,-8-11-360,0 0-1,-2 0 1,1 0-1,5 23 1,-9-24-1110,1 0 1,-1 0-1,0 0 1,-1 0-1,0 0 1,-3 12-1,0 6-1851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5:41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80 6880,'-112'-63'3136,"58"58"-2720,35 2-160,16 3-224,-7-5 416,10 2-256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5:44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8 294 3488,'0'0'88,"-1"-1"0,1 1 0,-1 0 0,1 0 0,-1 0 0,1-1 0,0 1 0,-1 0 1,1-1-1,-1 1 0,1 0 0,-1-1 0,1 1 0,0-1 0,-1 1 0,1-1 0,0 1 0,0-1 0,-1 0 0,10 0 3709,6 1-2561,30-6 1266,-27 4-1610,1 0 0,-1-1 0,29-10-1,-47 13-890,14-4 218,-1-2 0,14-7 0,-23 10-144,1 0 0,0 0 0,-1 0 0,0-1 0,0 0 0,0 0 0,0 0 0,-1 0 0,4-5 0,-3 1-56,-1 0 0,1 0 0,-1 0 0,-1 0-1,1 0 1,-2-1 0,1 1 0,-1-1 0,0 1 0,-1-1-1,0 1 1,0-1 0,-1 0 0,0 1 0,0-1-1,-1 1 1,0 0 0,-6-15 0,7 21-48,1 1 1,-1 0-1,0-1 1,0 1-1,1 0 0,-1 0 1,0-1-1,0 1 1,0 0-1,0 0 1,0 0-1,-1 0 0,1 0 1,0 0-1,-3-1 1,3 2 7,0 0 1,0-1 0,0 1 0,0 0-1,0 0 1,0 0 0,0 0 0,-1 0-1,1 0 1,0 0 0,0 0-1,0 1 1,0-1 0,0 0 0,0 1-1,0-1 1,-1 1 0,-2 2 13,0-1 0,0 1 0,0 0 0,1 0 0,-1 1 0,1-1 0,0 1-1,-5 6 1,-7 13 361,0 0-1,1 1 0,2 0 0,-18 49 1,26-63-178,1 1 0,0 0 0,1 0-1,0 1 1,0-1 0,2 0 0,-1 1 0,1-1 0,1 0 0,0 1 0,1-1 0,0 0 0,1 0 0,5 15 0,-8-24-122,1-1 1,0 1 0,-1-1 0,1 1-1,0-1 1,0 1 0,0-1 0,0 1-1,1-1 1,-1 0 0,0 1 0,0-1-1,1 0 1,-1 0 0,1 0 0,-1 0-1,1 0 1,-1-1 0,1 1 0,0 0-1,-1-1 1,4 2 0,-2-2 4,0 0 1,0 0-1,0-1 1,-1 1-1,1-1 1,0 1-1,0-1 0,0 0 1,-1 0-1,1 0 1,0 0-1,4-3 1,50-34 328,-14 7-259,-6 6 46,-6 5-214,64-34-1,-66 39 101,17-7-109,-43 20 8,1 1 0,0 0-1,-1 0 1,1 0 0,0 1 0,0-1-1,0 1 1,0 0 0,7 0 0,-9 1 29,-1-1 0,1 0 1,-1 1-1,1-1 1,-1 1-1,1-1 0,-1 1 1,1 0-1,-1 0 0,0 0 1,1 0-1,-1 0 1,0 0-1,0 0 0,0 0 1,0 0-1,0 0 1,0 1-1,0-1 0,0 0 1,0 1-1,-1-1 1,1 1-1,0-1 0,-1 1 1,0-1-1,1 1 0,-1 1 1,1 5 21,0 1-1,-1-1 1,0 0 0,-2 12 0,1-8 8,-7 43 64,5-38-62,0 0-1,0 19 0,5-20 570,-2-15-577,0-1 0,0 0-1,0 0 1,0 0 0,0 1-1,0-1 1,0 0 0,0 0-1,0 0 1,1 0 0,-1 1 0,0-1-1,0 0 1,0 0 0,0 0-1,0 0 1,0 0 0,1 0-1,-1 1 1,0-1 0,0 0 0,0 0-1,0 0 1,1 0 0,-1 0-1,0 0 1,0 0 0,0 0-1,1 0 1,-1 0 0,0 0-1,0 0 1,0 0 0,1 0 0,-1 0-1,2-1 48,0 0 0,0-1 0,0 1 0,0-1 1,0 0-1,0 1 0,-1-1 0,3-3 0,3-3 11,88-86 116,-74 74-354,2 2-1,42-26 1,-63 43 138,0-1 1,0 1-1,0 0 1,1 0-1,-1 1 0,0-1 1,0 0-1,1 1 1,-1-1-1,1 1 0,-1 0 1,0 0-1,1 0 1,3 0-1,-5 1 11,1-1 0,-1 1 0,0-1-1,1 1 1,-1-1 0,0 1 0,0 0 0,1 0 0,-1 0-1,0 0 1,0 0 0,0 0 0,0 0 0,0 0-1,0 0 1,-1 0 0,1 0 0,0 1 0,-1-1 0,1 0-1,0 1 1,-1-1 0,0 0 0,1 1 0,-1 1 0,3 13-72,2 32 1,-4-36 105,-1 0-1,2 0 1,0-1-1,0 1 1,8 20-1,-10-32-11,1 4 57,1 1 1,0-1 0,0 0 0,1 0 0,-1-1-1,4 6 1,-4-8-45,-1 0 0,0 0 0,0 0 0,1 0 0,-1 0 0,0 0 0,1-1 0,-1 1 0,1-1 0,-1 1 0,1-1 0,-1 1-1,1-1 1,-1 0 0,1 0 0,0 0 0,-1 1 0,1-2 0,-1 1 0,1 0 0,-1 0 0,1 0 0,1-1 0,15-5 61,-1-1 0,0-1-1,0 0 1,28-20 0,-16 10-14,4-2 92,42-35 0,-59 41-112,0-1 1,0 0-1,-1-1 0,13-19 1,-26 32-50,0-1-1,0 1 1,0-1 0,0 1 0,0-1 0,-1 0 0,2-7 0,-3 10-12,0 0 1,1 0-1,-1 0 0,0 1 0,0-1 1,0 0-1,-1 0 0,1 0 0,0 1 1,0-1-1,0 0 0,-1 0 0,1 1 1,0-1-1,-1 0 0,1 0 0,0 1 0,-1-1 1,1 0-1,-1 1 0,1-1 0,-1 1 1,1-1-1,-1 1 0,0-1 0,1 1 1,-1-1-1,0 1 0,1-1 0,-1 1 1,0 0-1,0-1 0,1 1 0,-1 0 1,0 0-1,0 0 0,1 0 0,-1-1 1,0 1-1,0 0 0,0 0 0,0 0 0,1 1 1,-3-1-1,-1 0-31,-1 1 1,1-1 0,-1 1-1,1 0 1,-1 1-1,1-1 1,-1 1-1,1 0 1,-6 3-1,-5 4-15,-16 14-1,15-11 53,6-5-2,1 0 1,1 1 0,-1 0 0,1 1 0,1 0-1,0 0 1,0 0 0,-8 16 0,11-17 25,0-1 1,1 1-1,0 0 0,1 0 1,0 0-1,0 0 0,0 1 1,1-1-1,1 0 0,-1 1 1,1-1-1,2 15 1,-1-18-3,0 0 0,1 1 0,-1-1 0,1 0 0,3 6 0,-4-9 7,0 0-1,1 0 1,-1 0-1,0 0 1,1 0-1,-1 0 1,1 0-1,0 0 1,-1-1-1,1 1 1,0-1-1,0 0 1,0 1-1,0-1 1,3 1-1,-1-1 13,1 0-1,-1 0 1,1-1 0,0 1-1,-1-1 1,1 0 0,0-1-1,-1 1 1,1-1 0,-1 0-1,1 0 1,-1 0-1,1-1 1,5-2 0,9-5 71,33-22 0,-45 27-86,207-157 229,-155 113-350,-43 35 46,-10 8-65,0 0 0,1 0 0,12-7 0,-19 12 118,0-1-1,0 1 1,0 0-1,1 0 1,-1 0 0,0 0-1,0 0 1,0 0-1,0 0 1,0 0-1,0 0 1,0 0-1,0 0 1,1 0 0,-1 0-1,0 0 1,0 0-1,0 0 1,0 0-1,0 0 1,0 0-1,0 0 1,1 0 0,-1 0-1,0 0 1,0 0-1,0 0 1,0 0-1,0 1 1,0-1-1,0 0 1,0 0 0,0 0-1,0 0 1,1 0-1,-1 0 1,0 0-1,0 0 1,0 0-1,0 0 1,0 1 0,0-1-1,0 0 1,1 7-165,-4 12 62,2-15 79,-1 6 94,-2 16-12,-2 37-1,6-54-20,1 0 0,-1-1 0,1 1-1,1 0 1,0-1 0,0 1 0,0-1-1,5 11 1,-6-17-10,0 0-1,0-1 0,1 1 1,-1 0-1,0-1 0,1 1 1,-1-1-1,1 1 0,-1-1 1,1 0-1,-1 0 0,1 1 1,0-1-1,0-1 0,-1 1 1,1 0-1,0 0 0,0-1 1,0 1-1,0-1 0,0 1 1,0-1-1,0 0 0,0 0 1,0 0-1,3 0 0,4-1 15,-1 0 0,1 0 0,-1-1 0,1 0 0,7-4 0,303-134 511,-289 126-541,1-2 58,0 0 0,42-32 1,-72 47-58,3-2-8,0 1 0,-1-1 0,0 0 0,1 0 0,-1 0 0,2-4 0,-5 6-6,1 1 1,-1 0 0,0-1-1,0 1 1,1-1 0,-1 1-1,0 0 1,0-1 0,0 1-1,0-1 1,1 1 0,-1 0 0,0-1-1,0 1 1,0-1 0,0 1-1,0-1 1,0 1 0,0-1-1,0 1 1,-1-1 0,1 1-11,0-1 0,-1 1 1,1 0-1,-1-1 0,1 1 1,-1 0-1,1 0 0,-1-1 0,1 1 1,-1 0-1,1 0 0,-1 0 0,1 0 1,-1 0-1,0 0 0,1 0 1,-1 0-1,1 0 0,-1 0 0,1 0 1,-1 0-1,1 0 0,-1 0 1,0 1-1,-22 5-81,1 1 0,0 0 1,-37 21-1,51-25 99,-14 8 15,0 1 0,-36 26 0,50-33-22,1 0 0,1 1 0,-1 0 0,1 1 0,0 0 0,1-1 0,0 2 0,0-1 0,0 1 0,1-1 1,-6 15-1,9-18 24,0 0 1,0-1-1,1 1 1,-1 0-1,1 0 1,0 0 0,0 0-1,0 0 1,1-1-1,-1 1 1,1 0-1,0 0 1,0 0-1,0-1 1,1 1 0,-1-1-1,1 1 1,0-1-1,0 1 1,0-1-1,0 0 1,1 0 0,-1 0-1,1 0 1,0-1-1,0 1 1,0-1-1,0 1 1,0-1 0,1 0-1,-1 0 1,0 0-1,1-1 1,0 1-1,-1-1 1,1 0 0,0 0-1,0 0 1,-1-1-1,1 1 1,0-1-1,0 0 1,0 0-1,0 0 1,0-1 0,6-1-1,-2 0 7,1-1-1,-1-1 1,0 0-1,0 0 0,0 0 1,0-1-1,0 0 1,-1-1-1,0 1 1,-1-1-1,1-1 0,-1 1 1,6-9-1,5-7 45,-2-1 0,0 0 0,11-27 0,-24 46-101,0 1 3,0 1 0,-1-1-1,0 0 1,0 0 0,0-1 0,0 1-1,0 0 1,0-6 0,-8 17-609,4-4 598,0 0 0,1 1 0,-1 0 0,1-1 0,0 1 0,-1 8 0,-3 4-11,-22 64 13,-47 127-72,52-151 84,-50 86 0,62-124 37,-59 91 257,57-90-184,-2-1 0,0-1 0,-25 23 0,37-38-34,-1 0 1,1 0-1,0 0 1,-1-1-1,0 0 0,0 0 1,0 0-1,0 0 1,0 0-1,0-1 0,0 0 1,-8 2-1,9-3-29,0 1-1,0-1 1,0 0-1,0 0 1,0-1-1,0 1 1,0 0-1,0-1 1,0 0-1,0 0 1,0 0-1,0 0 1,1 0-1,-4-3 1,1 2-6,1-1 0,0-1 0,0 1 0,0-1 0,1 1 0,-1-1 0,-5-8 1,4 4-18,1-1 0,0 1 1,0-1-1,0 1 1,1-1-1,0 0 1,1 0-1,0 0 0,-1-11 1,3 15-20,0 1 0,0-1 0,0 0 0,0 0 0,1 0 0,0 0 0,0 0 0,0 1 0,1-1 1,0 0-1,0 1 0,0 0 0,0-1 0,0 1 0,1 0 0,0 0 0,0 0 0,0 0 0,1 1 0,-1-1 0,1 1 0,-1 0 0,1 0 0,0 0 1,1 1-1,-1-1 0,0 1 0,1 0 0,7-3 0,49-10-178,112-13 0,-48 10 459,-110 16-217,-1-1 1,1 0-1,-1-1 1,0 0-1,0-1 1,0-1-1,-1 0 1,13-9-1,-13 6 25,-1-1 0,-1-1-1,0 0 1,0-1-1,14-20 1,41-72 148,-40 59-182,1 2-33,46-79 202,-55 89-314,23-61 0,-39 81-27,-2 13 135,0 0-1,0 0 0,0 0 1,0 0-1,0-1 0,0 1 1,0 0-1,0 0 1,0 0-1,0 0 0,0 0 1,0 0-1,-1 0 0,1 0 1,0 0-1,0-1 1,0 1-1,0 0 0,0 0 1,0 0-1,0 0 0,0 0 1,-1 0-1,1 0 1,0 0-1,0 0 0,0 0 1,0 0-1,0 0 0,0 0 1,0 0-1,-1 0 1,1 0-1,0 0 0,0 0 1,0 0-1,0 0 0,0 0 1,0 0-1,-1 0 1,1 0-1,0 0 0,0 0 1,0 0-1,-2 1-56,0 1 1,0-1-1,0 0 1,1 1-1,-1-1 0,0 1 1,-2 2-1,-4 7 59,0 1-1,0 0 0,1 0 0,0 1 1,1-1-1,-7 26 0,6-16 13,2-1 1,1 1-1,-3 37 0,6-47 15,2-1 0,-1 1 0,5 20 1,-4-26 44,0-1 1,1 1 0,0-1 0,0 1 0,0-1-1,0 0 1,1 0 0,0 0 0,5 6 0,-7-9-35,0-1 1,0 0 0,1 0 0,-1 0 0,0 0 0,1 0 0,-1 0 0,1 0 0,-1 0 0,1-1 0,-1 1 0,1-1 0,-1 1-1,1-1 1,0 1 0,-1-1 0,1 0 0,0 0 0,-1 0 0,1 0 0,0 0 0,0 0 0,-1 0 0,1 0 0,0-1 0,-1 1 0,1-1-1,-1 1 1,1-1 0,-1 0 0,1 0 0,-1 0 0,1 1 0,-1-1 0,3-2 0,4-4 57,0-1 0,0 1 0,0-2 0,8-11 1,-8 10-67,2-3 13,106-131 123,-46 61-126,-66 77-44,0 1-51,0-1-1,1 1 1,-1 0-1,7-5 1,-10 9 39,-1 1 0,1-1 1,0 1-1,-1-1 1,1 1-1,0-1 1,0 1-1,0-1 0,-1 1 1,1 0-1,0-1 1,0 1-1,0 0 1,0 0-1,0-1 0,0 1 1,0 0-1,0 0 1,-1 0-1,1 0 1,0 0-1,0 1 0,0-1 1,0 0-1,0 0 1,0 1-1,0-1 0,0 0 1,-1 1-1,1-1 1,0 1-1,0-1 1,-1 1-1,1-1 0,0 1 1,0 0-1,-1-1 1,1 2-1,1-1 0,-1 1 0,0 0-1,0 0 1,0 0 0,0-1-1,-1 1 1,1 0 0,-1 0-1,1 0 1,-1 0 0,1 0-1,-1 4 1,-2 28-57,1-25 62,-6 56-32,-25 105 0,19-126 57,-1 1 0,-3-2 0,-25 50 0,-48 64 30,39-72 14,-28 43 134,62-103-48,-2-1 1,-36 37-1,52-58-113,0 0 0,1 0 1,-1 0-1,0-1 0,-1 1 0,1-1 0,0 0 0,-1 0 0,1 0 1,-1-1-1,1 1 0,-1-1 0,0 0 0,0 0 0,0 0 0,1 0 1,-7 0-1,7-2-9,0 1-1,1 0 1,-1-1 0,0 0 0,0 1 0,1-1 0,-1 0-1,1 0 1,-1-1 0,1 1 0,-1 0 0,1-1 0,0 0-1,0 1 1,-1-1 0,1 0 0,1 0 0,-1 0-1,0-1 1,0 1 0,-1-3 0,1 2-1,-7-10 2,0-1 0,1 1 0,0-2 1,1 1-1,1-1 0,0 0 0,1 0 0,1-1 0,1 1 1,0-1-1,0 0 0,2 0 0,1-31 0,0 40-19,1 1-1,0 0 0,0 0 0,1 0 0,0 0 0,0 0 1,0 1-1,1-1 0,0 1 0,0-1 0,0 1 0,5-6 1,-2 4-7,1 0 0,0 1 0,0 0 0,0 0 0,0 1 0,1 0 0,12-6 1,7-1 10,1 1 1,1 2 0,56-11 0,83-13-12,-130 28-514,-1 1-1,59 3 0,-90 1-655,-1 1 0,0 0 0,-1 0 0,1 0 0,0 0 0,0 1 0,0 0 0,-1 0 0,1 1 0,6 3 0,1 1-4005,13 5-653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5:51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1090 4320,'-3'-10'4917,"2"29"326,-5 40-2956,-5 2-1212,-3-1 0,-25 73 0,-60 115 458,54-152-957,44-93-501,-1 0 1,1-1 0,-1 1-1,1 0 1,-1-1-1,-3 5 1,4-7-50,1 0 0,0 0-1,0 1 1,-1-1 0,1 0 0,0 0-1,0 0 1,-1 1 0,1-1 0,0 0-1,-1 0 1,1 0 0,0 0 0,-1 0-1,1 0 1,0 0 0,-1 1-1,1-1 1,-1 0 0,1 0 0,0-1-1,-1 1 1,1 0 0,0 0 0,-1 0-1,0 0 12,1-1-1,-1 1 0,0-1 0,1 0 0,-1 1 0,1-1 0,-1 1 1,1-1-1,-1 0 0,1 0 0,0 1 0,-1-1 0,1 0 0,0 0 1,-1 1-1,1-2 0,-3-9-25,2-1 1,-1 0-1,1 1 1,1-1-1,0 0 1,2-17-1,4-22 26,17-60-1,-20 99-24,7-27 5,1 1 0,2 0 0,2 1 1,24-43-1,-9 31 54,3 2 0,1 1 0,2 2 0,3 1 0,54-48 0,-86 85-18,0 0 1,1 1-1,-1-1 0,1 2 0,0-1 0,14-5 1,-19 9-14,0 0 1,0 0-1,0 0 1,0 0 0,0 0-1,0 1 1,0 0 0,0 0-1,0 0 1,0 0-1,1 0 1,-1 0 0,0 1-1,0 0 1,0-1 0,0 1-1,0 0 1,0 1-1,-1-1 1,1 0 0,0 1-1,3 2 1,-1 0 6,-1 0-1,0 0 1,0 0-1,0 0 1,-1 1 0,0 0-1,0 0 1,0 0 0,0 0-1,-1 0 1,4 10 0,-4-7 28,0 0 0,0 1 0,-1-1 0,0 1-1,-1-1 1,0 1 0,-1 12 0,0-11-7,-1 0 0,0 0-1,0 0 1,-1-1 0,-1 1-1,1-1 1,-1 0 0,-1 0-1,0 0 1,0 0 0,-1-1-1,0 0 1,-13 13-1,17-19-59,0-1 0,0 1 0,0-1 0,0 0 0,0 1 0,-1-1 0,1-1-1,0 1 1,-1 0 0,1 0 0,-1-1 0,1 1 0,-1-1 0,1 0-1,-1 0 1,1 0 0,-1 0 0,0 0 0,1-1 0,-1 1 0,1-1-1,0 0 1,-4 0 0,-5-4-37,0 0 1,1 0-1,-18-12 0,9 6-93,15 9 71,1 0-1,-1 0 1,1 0-1,0 0 1,0-1-1,0 1 1,0-1-1,0 0 0,0 0 1,1 0-1,-1 0 1,1 0-1,0 0 1,-3-6-1,5 8 36,1 1-1,-1-1 1,0 1 0,0-1-1,0 1 1,0-1 0,0 1-1,1-1 1,-1 1 0,0-1-1,0 1 1,1-1 0,-1 1-1,0 0 1,1-1 0,-1 1-1,0-1 1,1 1-1,-1 0 1,1-1 0,-1 1-1,1 0 1,-1 0 0,1-1-1,-1 1 1,1 0 0,-1 0-1,1 0 1,-1-1 0,1 1-1,-1 0 1,1 0 0,0 0-1,0 0-13,26-6-58,1 2 0,0 1 0,35 0 0,-12 1 66,73-3-26,166-13-53,-230 11 268,-1-3 0,108-32 0,-54-6 676,-113 48-836,19-10 375,-19 10-379,0 0 0,1 0 0,-1 0 0,0-1 0,0 1 0,1 0 0,-1 0 0,0 0 0,0 0 0,0 0 0,1 0 0,-1 0 0,0 0 0,0-1 0,0 1 0,0 0-1,0 0 1,1 0 0,-1 0 0,0-1 0,0 1 0,0 0 0,0 0 0,0 0 0,0-1 0,0 1 0,0 0 0,1 0 0,-1 0 0,0-1 0,0 1 0,0 0 0,0 0 0,0-1 0,0 1 0,0 0-1,0 0 1,0 0 0,-1-1 0,1 1 0,0 0 0,0 0 0,0 0 0,0-1 0,0 1 0,0 0 0,0 0 0,0 0 0,-1-1 0,1 1 0,0 0 0,0 0 0,0 0 0,0 0 0,0 0 0,-1-1 0,1 1-1,0 0 1,0 0 0,0 0 0,-1 0 0,1 0 0,0 0 0,-1 0 0,-1 0-17,0-1-1,0 1 1,0 1 0,0-1-1,0 0 1,0 0 0,0 1-1,0 0 1,0-1-1,0 1 1,0 0 0,0 0-1,0 0 1,1 0 0,-1 0-1,0 0 1,-1 2-1,-4 1-9,-18 12 78,1 1-1,0 2 0,-29 28 1,47-40 11,0 0 0,0 0 1,1 1-1,0 0 0,0 0 1,1 0-1,-5 11 0,9-18-46,0-1 0,0 1-1,-1 0 1,1 0 0,0 0-1,0 0 1,0 0-1,0 0 1,0 0 0,0 0-1,0 0 1,0 0 0,1 0-1,-1 0 1,0 0-1,1 0 1,-1-1 0,0 1-1,1 0 1,-1 0-1,1 0 1,-1 0 0,1-1-1,0 1 1,-1 0 0,1-1-1,0 1 1,0 0-1,-1-1 1,1 1 0,0-1-1,0 1 1,0-1 0,-1 1-1,1-1 1,0 0-1,0 0 1,0 1 0,0-1-1,0 0 1,0 0-1,0 0 1,0 0 0,0 0-1,0 0 1,0 0 0,0 0-1,0 0 1,0-1-1,0 1 1,-1 0 0,1 0-1,0-1 1,0 1-1,0-1 1,1 0 0,10-8-15,-1 0 0,13-14 0,-17 16-96,62-68-470,-30 30 228,-38 45 323,-1-1 0,0 1 0,1-1 0,-1 1 0,0-1 0,1 1 1,-1-1-1,1 1 0,-1-1 0,1 1 0,-1-1 0,1 1 0,-1 0 0,1-1 0,-1 1 1,1 0-1,-1 0 0,1-1 0,0 1 0,0 0 0,-2 12-114,-1-1 105,2-11 20,-2 10 19,1 0 1,0 0-1,0 0 0,2 19 0,-1-26 2,1 0-1,0 1 1,0-1-1,0 0 1,0 0-1,1 0 1,-1 0-1,1 0 1,-1 0-1,1 0 1,0-1-1,0 1 1,1 0-1,-1-1 1,0 0-1,1 1 1,0-1-1,4 3 1,0-2 8,-1 1 0,1-2 0,-1 1 0,1-1 0,0 1-1,0-2 1,0 1 0,0-1 0,0 0 0,1-1 0,-1 0 0,0 0 0,0 0 0,0-1 0,1 0 0,10-3 0,9-4 16,1-1 0,46-24 1,-50 22-98,2-2 25,0-1 0,46-34 1,-49 32 71,-12 11-97,-11 5 46,0 0 0,0 0-1,0 0 1,0 0 0,0 0 0,0 0 0,0 0-1,0 0 1,0 0 0,1 0 0,-1 0-1,0 0 1,0 0 0,0-1 0,0 1-1,0 0 1,0 0 0,0 0 0,0 0 0,1 0-1,-1 0 1,0 0 0,0 0 0,0 0-1,0 1 1,0-1 0,0 0 0,0 0-1,1 0 1,-1 0 0,0 0 0,0 0-1,0 0 1,0 0 0,0 0 0,0 0 0,0 0-1,0 0 1,0 0 0,0 0 0,1 1-1,-1-1 1,0 0 0,0 0 0,0 0-1,0 7-28,1 0 0,1 1 0,-1-1 0,1 0 0,0 0 0,1-1 0,4 9-1,2 9 67,-5-14-20,0 0 0,1-1 0,0 0 0,11 17 0,-14-24 4,0 1 0,0-1 0,0 1 0,0-1 1,1 0-1,-1 0 0,0 0 0,1 0 0,0 0 0,-1 0 1,1-1-1,0 1 0,0-1 0,0 0 0,0 0 0,0 0 0,0 0 1,0-1-1,0 1 0,6-1 0,7-2 37,-1 0 1,0-1-1,0-1 0,15-6 0,58-26-65,-61 23 90,-8 6-109,-2-1 0,1-1 0,-1-1 0,-1 0 0,1-2 0,-2 1 0,0-2 0,21-21 0,-19 12-28,0-1-1,24-43 1,19-55-36,38-109-85,-52 96 191,-39 111-94,-2-1 0,-1 1 0,2-48 0,-9 51 15,3 20 64,0-1 0,0 1-1,0 0 1,0-1 0,0 1 0,-1 0-1,1 0 1,0-1 0,0 1 0,0 0 0,-1 0-1,1-1 1,0 1 0,0 0 0,-1 0-1,1-1 1,0 1 0,-1 0 0,1 0 0,0 0-1,0 0 1,-1 0 0,1 0 0,0 0-1,-1-1 1,1 1 0,0 0 0,-1 0 0,1 0-1,0 0 1,-1 0 0,1 0 0,0 1-1,-1-1 1,1 0 0,0 0 0,-1 0 0,1 0-1,0 0 1,-1 0 0,1 0 0,0 1-1,0-1 1,-1 0 0,1 0 0,0 0 0,0 1-1,-1-1 1,1 1 0,-4 2-43,-1 1 1,2-1-1,-1 1 1,0 0 0,1 1-1,0-1 1,-5 8-1,-16 38-4,13-26 100,1 0-7,1 0-1,1 1 1,-6 27 0,-8 77 223,19-111-201,-4 32 156,2 1 0,3 0-1,6 92 1,-3-133-142,0 0 0,1 0 0,0 0 0,1-1 1,0 1-1,0 0 0,1-1 0,0 0 0,1 0 0,8 12 0,-12-20-57,0-1 0,0 1 0,-1 0 1,1-1-1,0 1 0,0-1 0,0 1 0,0-1 0,0 1 0,0-1 0,1 0 0,-1 1 1,0-1-1,0 0 0,0 0 0,0 0 0,0 0 0,0 0 0,0 0 0,1 0 0,-1 0 1,0 0-1,0-1 0,0 1 0,0 0 0,2-2 0,1 1-29,1-1-1,-1-1 1,0 1-1,7-6 1,5-5-87,-2-2 0,0 1-1,-1-2 1,21-30 0,19-23 230,-49 63-101,3-2-221,-7 8 185,1 1 0,-1-1 0,0 0 0,0 0 0,0 0 0,1 0 0,-1 0 0,0 0 0,0 0 0,0 0 0,0 0 0,1 0-1,-1 1 1,0-1 0,0 0 0,0 0 0,0 0 0,0 0 0,0 0 0,1 1 0,-1-1 0,0 0 0,0 0 0,0 0 0,0 0 0,0 1 0,0-1 0,0 0 0,0 0 0,0 0 0,0 1 0,0-1-1,0 0 1,0 0 0,0 0 0,0 1 0,0-1 0,0 0 0,0 0 0,0 0 0,0 0 0,0 1 0,0-1 0,0 0 0,-1 0 0,1 0 0,-1 35 19,0-22 9,1 1 1,0-1-1,4 28 0,-3-38-9,0 1 0,0-1 0,1 1 0,-1-1 0,1 1 0,0-1 0,0 0 0,0 0 0,1 0 0,-1 0 0,1 0 0,0-1 0,-1 1 0,1-1 0,0 0 0,1 1 0,-1-1 0,0-1 0,0 1 0,1 0 0,-1-1 0,1 0 0,6 2 0,3 0 48,0-1 0,1 0 0,-1-1 0,0 0 0,19-2 0,-2-2-78,0-1 0,0-2-1,0-1 1,-1-1 0,0-2 0,0 0 0,-1-2-1,37-22 1,-53 26 20,0 0 1,0-1-1,0 0 1,11-13-1,-14 14-59,-13 15-88,-14 17 170,8-13-92,1-1 0,0 2 0,-7 12 0,13-19 67,0 0 0,1 1 0,-1-1 0,1 1-1,0 0 1,0 0 0,1-1 0,0 1 0,-1 12-1,2-17 0,0 0 0,0 0-1,0-1 1,0 1-1,0 0 1,1 0-1,-1 0 1,0 0-1,0 0 1,1 0-1,-1-1 1,1 1 0,-1 0-1,1 0 1,-1-1-1,1 1 1,-1 0-1,1-1 1,0 1-1,-1 0 1,1-1 0,0 1-1,1 0 11,0 0 0,0 0 0,0 0 0,0-1 0,0 1 0,0 0 0,0-1 0,0 0 0,3 1 0,3-1 33,0-1 0,0 1 1,15-4-1,-9 1-90,-1-2 0,1 1-1,-1-1 1,23-14 0,46-34-130,-56 33 46,0-2 0,-2 0-1,37-43 1,52-83-438,-99 129 536,125-196-425,-115 169 496,-2 0 1,31-92-1,-47 116-12,44-159 273,-61 208-606,-54 191 282,42-143 169,-13 88 0,0 77 615,35-233-731,-9 94 266,8-79-166,2 0 0,3 34-1,-2-49-51,0-1-1,1 1 1,-1-1-1,1 0 0,1 1 1,-1-1-1,1 0 0,0 0 1,0-1-1,1 1 1,7 10-1,-8-14-55,-1 0 0,0 0 0,1 0 0,-1 0 0,1 0-1,0-1 1,0 1 0,0-1 0,0 0 0,-1 1 0,2-1 0,-1-1 0,0 1 0,0 0-1,0-1 1,0 0 0,0 1 0,1-1 0,-1 0 0,0-1 0,0 1 0,0-1 0,0 1 0,1-1-1,3-2 1,2 0-31,0-1 0,0-1 0,0 0 0,-1 0 0,0 0 0,0-1 0,0 0 0,12-14 0,-6 4-81,-1 0 1,0-1-1,11-18 1,-19 26 37,0 1 0,-1-1 0,0 0 0,0 0 0,-1 0 0,0 0 0,-1-1 0,0 1 1,0-1-1,-1-11 0,0 21 48,-1-1 0,0 0 0,0 0 0,0 0 0,0 0 0,0 0 0,-1 0 0,1 0 0,0 0 0,0 0 1,-1 1-1,1-1 0,0 0 0,-1 0 0,1 0 0,-1 0 0,1 1 0,-1-1 0,1 0 0,-1 0 0,0 1 0,-1-2 0,2 2-4,-1-1 0,0 1 0,0 0 0,0 0 0,0 0 0,0-1 0,0 1 0,0 0 0,0 0 0,0 1 0,0-1 0,0 0-1,0 0 1,0 0 0,0 1 0,0-1 0,-2 1 0,-2 2-23,-1 0 1,1 0-1,0 0 0,0 1 0,-9 8 0,5-2 93,0 0 0,0 0 0,1 1 0,0 1 0,-6 12 0,10-16-13,0 0 0,0 0 0,1 0-1,0 1 1,1 0 0,0-1 0,0 1 0,-1 16 0,3-20-26,0-1 0,1 1 0,-1-1-1,1 0 1,0 1 0,0-1 0,0 0 0,1 0 0,0 1 0,-1-1-1,1 0 1,1-1 0,-1 1 0,1 0 0,-1-1 0,1 1 0,0-1-1,5 5 1,-1-3-327,1 0 0,-1 0-1,1-1 1,0 0-1,-1 0 1,2-1 0,-1 0-1,11 2 1,-8-2-1245,1-1-1,0 0 1,0-1 0,0-1 0,0 0 0,19-2 0,1-3-1801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5:51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1394 43 7872,'-23'-20'3584,"18"17"-3104,2-2-1536,6 10 480</inkml:trace>
  <inkml:trace contextRef="#ctx0" brushRef="#br0" timeOffset="1">32 291 12288,'-32'-9'5567,"51"3"-4831,2-7 384,11 1-768,57-20 896,11 1-672,56-9-288,2 3-192,27-3-608,-19 12 288,18 0-6527,-18 13 3711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5:53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331 246 3072,'-2'-2'260,"-2"-2"564,6 6-169,-1-2-549,-1 0 1,1 1-1,0-1 1,-1 0-1,1 0 1,0 0-1,-1 0 1,1 0-1,0 0 1,-1 0-1,1 0 1,-1 0-1,1 0 1,0 0 0,-1-1-1,1 1 1,-1 0-1,1 0 1,0-1-1,-1 1 1,1 0-1,0-1 1,3-1 541,-2 2-401,-1-1 0,1 0-1,0 1 1,0-1 0,0 0 0,-1 0-1,1 0 1,-1 0 0,1 0 0,-1-1-1,1 1 1,-1 0 0,1-1 0,-1 1-1,0-1 1,0 1 0,0-1 0,0 0-1,0 1 1,0-1 0,0 0 0,-1 0-1,1 1 1,-1-1 0,1 0 0,-1 0-1,0 0 1,1 0 0,-1-3 0,-1 1 144,1 0 0,-1 0 0,0 0 0,0 0 0,0 0 0,0 0 0,-1 0 0,1 1 0,-5-7 0,-22-31 1514,15 25-1182,6 6-386,-1 1 0,0 0 0,0 0 1,-1 0-1,-20-13 0,25 19-305,0 0 0,0 1 1,0 0-1,0 0 0,-1 0 0,1 0 0,-1 0 0,1 1 1,-1 0-1,1 0 0,-1 0 0,0 1 0,0 0 1,1 0-1,-1 0 0,0 0 0,1 0 0,-7 2 1,2 2 47,0 0 0,0 0 0,1 0 0,0 1 0,0 1 0,0-1 0,-9 10 0,6-6 70,2 1 0,-1 0 1,1 1-1,-12 18 1,17-21-74,0 0 1,0 0-1,1 0 1,0 0 0,1 0-1,0 1 1,0 0 0,0-1-1,1 1 1,1 0 0,0 0-1,0-1 1,0 1 0,1 0-1,0 0 1,1-1-1,0 1 1,1-1 0,4 13-1,-2-10-8,0-1-1,0 0 0,1 0 0,0-1 0,1 1 1,0-1-1,0-1 0,1 1 0,0-1 0,0-1 1,1 0-1,0 0 0,1 0 0,17 8 0,-21-12-62,1-1-1,-1 0 0,0 0 0,1-1 0,-1 1 0,1-2 0,-1 1 0,1-1 0,0 0 0,-1 0 0,10-2 0,7-2-100,42-14 0,-53 14 70,47-15-29,77-38 0,-106 42 47,-1-1-1,-1-1 1,0-2 0,30-27 0,-24 13-65,-26 24 48,0 1-1,1-1 1,0 1 0,1 1-1,0-1 1,0 2 0,15-9-1,-22 15 12,-1-1 0,1 0 0,-1 1-1,1-1 1,-1 1 0,1 0 0,-1-1 0,1 2-1,-1-1 1,1 0 0,0 0 0,-1 1 0,1-1 0,-1 1-1,1 0 1,-1 0 0,0 0 0,1 0 0,2 2-1,4 2 38,-1 2-1,1-1 1,11 12 0,7 6 12,-11-12-83,-2-3 134,24 23 1,-73-52 146,-37-34-916,70 52 677,-1 0 0,0 1 0,0-1 0,0 1 0,0 0 0,0 0 0,-1 0 0,1 0 0,0 1 0,0-1 0,-1 1 0,1 0 0,0-1 0,-7 2 0,5 0 2,0 0 0,1 1 0,-1-1 0,0 1 0,1 0 0,-1 0 0,1 0 0,0 1 0,-6 3 0,4-1 58,1-1 0,-1 1-1,1 1 1,0-1 0,0 1 0,1-1-1,-1 2 1,1-1 0,1 0-1,-1 1 1,1-1 0,0 1-1,-2 7 1,4-5 79,0-1 1,0 1-1,0 0 1,1-1-1,1 1 0,-1-1 1,1 1-1,1 0 0,4 14 1,-5-19-94,0-1 0,1 1 0,0-1 0,-1 1 0,1-1 0,1 0 0,-1 0 0,0 0 0,1 0 0,5 5 0,-6-6-21,0-1-1,0 1 1,1-1 0,-1 0 0,0 0-1,1 0 1,-1 0 0,1 0-1,-1-1 1,1 1 0,0-1-1,-1 0 1,1 1 0,-1-1-1,1 0 1,0-1 0,3 0-1,3-1 0,0 0-1,-1-1 1,1 0-1,-1-1 1,14-7-1,42-30-250,-63 40 225,131-106-509,-104 82 542,13-7 91,-41 32-128,0 0 0,1 0 1,-1 0-1,0 1 0,0-1 0,0 0 0,1 0 0,-1 0 0,0 1 1,0-1-1,0 0 0,1 0 0,-1 1 0,0-1 0,0 0 1,0 0-1,0 1 0,0-1 0,1 0 0,-1 0 0,0 1 0,0-1 1,0 0-1,0 1 0,0-1 0,0 0 0,0 1 0,0-1 0,-2 25 40,2-17-56,-1 0-1,1 0 1,0 0-1,2 8 1,-1-13 35,-1 0-1,1-1 1,0 1 0,0 0 0,0 0 0,1-1-1,-1 1 1,1-1 0,-1 1 0,1-1 0,0 1-1,0-1 1,0 0 0,0 0 0,3 2-1,1 0 40,0 0 1,0-1-1,1 0 0,-1 0 0,1 0 0,0-1 0,0 0 0,0 0 0,0 0 0,0-1 0,0 0 0,0-1 0,0 0 0,1 0 0,-1 0 0,11-3 0,2 0-21,1-2 0,-1 0-1,1-2 1,25-11-1,95-52 111,-91 43 16,-48 26-144,1-1 9,0 1-1,0-1 1,1 0 0,-1 1-1,0 0 1,1-1-1,-1 1 1,1 1-1,-1-1 1,1 0 0,0 1-1,-1 0 1,7 0-1,-10 0-12,0 0-1,0 1 0,1-1 0,-1 0 0,0 0 1,0 1-1,1-1 0,-1 0 0,0 1 0,0-1 0,1 0 1,-1 0-1,0 1 0,0-1 0,0 0 0,0 1 1,0-1-1,0 1 0,0-1 0,0 0 0,0 1 1,1-1-1,-1 0 0,-1 1 0,1-1 0,0 0 0,0 1 1,0-1-1,0 0 0,0 1 0,0-1 0,0 0 1,0 1-1,-1-1 0,-5 17 47,5-14-46,-4 8 39,0-1 1,-1 0 0,-12 16 0,4-6-22,13-20-21,1 0 0,0 1 0,0-1 0,-1 0 1,1 0-1,0 1 0,0-1 0,0 0 0,-1 0 0,1 1 0,0-1 0,0 0 0,0 0 0,0 1 0,0-1 1,0 0-1,-1 1 0,1-1 0,0 0 0,0 1 0,0-1 0,0 0 0,0 1 0,0-1 0,0 0 0,0 1 1,0-1-1,1 0 0,-1 1 0,0-1 0,0 0 0,0 0 0,0 1 0,0-1 0,0 0 0,1 1 1,-1-1-1,1 0-5,0 1 0,0-1 1,0 0-1,0 0 0,0 0 1,0 0-1,0 0 0,0 0 1,0 0-1,0-1 0,-1 1 1,3 0-1,31-13-113,15-7 149,94-25 0,-136 43 1,1 1 0,0 0-1,0 1 1,0 0-1,0 0 1,0 1 0,0 0-1,-1 0 1,1 1 0,0 0-1,-1 0 1,14 6-1,-7-1 47,0 0 0,-1 2-1,1-1 1,-2 1 0,18 16-1,-23-18-116,0-1-1,0-1 1,15 9-1,-19-12-467,0-1 1,0 1-1,0-1 0,0 0 0,7 1 0,-8-2-368,1 0-1,-1 1 0,1-1 1,-1-1-1,1 1 0,-1 0 1,0-1-1,1 1 0,2-2 1,13-7-6763,3 0 2405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5:56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543 4 8320,'-5'-4'4766,"5"15"517,-1 8-4405,-13 64 1226,-36 125 0,-77 161-2,-70 68-572,151-351-1213,-36 74 385,65-124 2,15-33-682,1-8-140,5-14 35,2-1 0,0 1 0,1 0 0,11-20 0,-13 26 55,1 0-4,94-194-171,-75 168 115,2 1-1,2 1 0,1 1 0,2 2 0,70-59 0,-97 88 71,0 0 0,0 0 0,1 1 0,0 0 0,0 0 0,0 1 0,1 0 0,-1 0 0,1 0 0,0 1 0,-1-1 0,9 0 0,-13 3 20,-1 0 0,1 0 0,0 0 1,0 0-1,-1 0 0,1 1 0,0-1 1,-1 1-1,1-1 0,0 1 0,-1 0 1,1-1-1,-1 1 0,1 0 1,-1 0-1,1 0 0,-1 0 0,0 0 1,0 1-1,1-1 0,-1 0 0,0 0 1,0 1-1,0-1 0,0 1 1,0-1-1,-1 1 0,1-1 0,0 3 1,2 3 15,-1 1 0,1-1 0,-2 1 0,1-1 0,0 10 0,0 4 27,-2 1 0,0 0 0,-1-1 1,-1 1-1,-1-1 0,-1 0 1,0 0-1,-11 27 0,11-36-23,-1 0-1,-1 0 1,0-1-1,0 0 1,-1 0-1,-1 0 1,1-1-1,-2 0 1,0-1-1,0 0 1,0 0-1,-1-1 1,-1 0-1,1 0 1,-12 5-1,-16 2-269,22-9-176,15-6 416,1 0 0,0 0 0,0 0 0,-1 0-1,1 0 1,0 0 0,0 0 0,0 0 0,-1 0-1,1 0 1,0 0 0,0 1 0,-1-1-1,1 0 1,0 0 0,0 0 0,0 0 0,0 1-1,-1-1 1,1 0 0,0 0 0,0 0-1,0 1 1,0-1 0,0 0 0,0 0 0,-1 0-1,1 1 1,0-1 0,0 0 0,0 0-1,0 1 1,0-1 0,0 0 0,0 1 0,7 5-73,14 2 127,26 7 268,-32-9-120,-1-1 1,2 0-1,-1-2 0,31 4 0,-13-7-22,-1-2-1,1-1 0,-1-1 1,0-2-1,-1-2 1,54-19-1,-66 20-144,1-2-1,-2-1 1,1 0 0,-1-1-1,-1-1 1,0 0 0,0-2-1,-2 0 1,17-18 0,5-9 93,41-62 0,25-53-225,-92 138 103,-11 17 1,11-12 5,-11 13-4,0-1-1,0 1 0,1 0 1,-1 0-1,0 0 0,0-1 0,0 1 1,1 0-1,-1 0 0,0 0 1,0 0-1,1 0 0,-1-1 1,0 1-1,0 0 0,1 0 0,-1 0 1,0 0-1,0 0 0,1 0 1,-1 0-1,0 0 0,0 0 1,1 0-1,-1 0 0,0 0 0,0 0 1,1 0-1,-1 0 0,0 0 1,0 0-1,1 0 0,-1 1 1,0-1-1,0 0 0,1 0 0,-1 0 1,0 0-1,0 0 0,0 1 1,1-1-1,-1 0 0,0 0 1,0 0-1,0 1 0,0-1 0,1 0 1,-1 0-1,0 1 0,0-1 1,0 0-1,0 0 0,0 1 1,0-1-1,0 0 0,0 0 0,0 1 1,2 8-43,-1 0 1,-1 0-1,0-1 1,0 1 0,0 0-1,-1 0 1,-4 15-1,1 3-17,-26 168 342,22-161-121,5-23-85,1 0 0,0 1 0,-1 17-1,4-22-46,3-8-10,9-14-35,23-42-253,23-34 105,-48 77 172,1 0 1,0 0-1,26-22 0,-38 36-8,4-4-19,0 1 0,1 0 0,-1 0 0,1 0 0,8-3 0,-12 5 16,0 1 0,1 0 0,-1-1 0,0 1 1,0 0-1,1 0 0,-1 0 0,0 0 0,1 0 0,-1 0 0,0 1 0,1-1 1,-1 0-1,0 1 0,0-1 0,1 1 0,-1-1 0,0 1 0,0-1 1,0 1-1,0 0 0,0 0 0,0-1 0,0 1 0,0 0 0,2 2 0,0 1-4,-1 0 0,1 0 0,-1 0 1,0 0-1,0 0 0,0 1 0,0-1 0,-1 1 0,1-1 0,-1 1 0,0 7 0,1 8 32,-1 29-1,-1-35 53,-1 16 20,0-20-47,1 1-1,0-1 0,0 1 1,1 0-1,0-1 0,5 16 1,-6-24-38,1-1 0,0 1 0,0-1 0,-1 1 0,1-1 0,0 1 0,0-1 0,1 0-1,-1 1 1,0-1 0,0 0 0,0 0 0,1 0 0,-1 0 0,1 0 0,-1 0 0,1-1 0,-1 1 0,1 0 0,-1-1 0,1 1 0,0-1 0,-1 1 0,1-1 0,3 0 0,2 1-28,0-2 0,1 1-1,-1-1 1,12-2 0,-14 2-17,11-3-17,0-1 0,0 0 1,-1-1-1,0-1 0,0 0 0,0-1 0,25-18 1,-14 6-57,-2-1 0,0 0 0,22-27 1,-21 15-41,-19 25 113,0 0 0,0 0 0,14-12 0,-20 20 27,1-1-1,-1 1 0,1-1 0,-1 1 0,1 0 0,-1-1 0,1 1 0,-1 0 1,1-1-1,0 1 0,-1 0 0,1 0 0,-1-1 0,1 1 0,0 0 1,-1 0-1,1 0 0,0 0 0,-1 0 0,1 0 0,0 0 0,0 0 0,0 0 3,-1 1-1,1-1 1,-1 0-1,0 1 1,1-1-1,-1 1 1,0-1-1,1 1 0,-1-1 1,0 0-1,1 1 1,-1-1-1,0 1 1,0 0-1,0-1 1,0 1-1,1-1 1,-1 1-1,0-1 0,0 2 1,0 4-19,0 0-1,0 0 1,-2 11 0,-18 80 142,-3 13 183,23-108-287,0-1 1,-1 1-1,1-1 0,0 1 0,0 0 1,0-1-1,0 1 0,0 0 0,1-1 1,-1 1-1,0 0 0,1-1 0,-1 1 1,1-1-1,-1 1 0,1-1 1,0 1-1,0-1 0,0 1 0,0-1 1,0 0-1,0 1 0,0-1 0,0 0 1,0 0-1,1 0 0,-1 0 0,0 0 1,1 0-1,-1 0 0,1-1 0,-1 1 1,1 0-1,1 0 0,-1-1-17,1 0 0,-1 0-1,0 1 1,1-2 0,-1 1 0,0 0-1,1 0 1,-1-1 0,0 1 0,0-1-1,1 0 1,-1 0 0,0 0 0,0 0-1,0 0 1,0 0 0,0 0 0,0-1-1,0 1 1,0-1 0,-1 1 0,1-1-1,2-3 1,-1 0-64,0 0 1,0 1-1,-1-1 0,0 0 1,0 0-1,0 0 0,0 0 0,1-9 1,2-45-582,-4 43 642,1 1-16,-2 1 0,0-1-1,-1 1 1,0-1 0,-1 1-1,-1 0 1,0 0 0,-1 0-1,-10-25 1,12 37 29,1 0 0,-1 0 1,1 0-1,-1 0 0,0 1 0,0-1 0,0 0 0,0 1 1,0-1-1,0 1 0,-4-2 0,-7-1 67,13 4-69,0 0-1,-1 0 1,1 0 0,0 0 0,0 0-1,0 0 1,-1 0 0,1 0-1,0 0 1,0 1 0,-1-1-1,1 0 1,0 0 0,0 0-1,0 0 1,-1 0 0,1 0-1,0 0 1,0 1 0,0-1-1,0 0 1,-1 0 0,1 0 0,0 0-1,0 1 1,0-1 0,0 0-1,0 0 1,0 0 0,0 1-1,-1-1 1,1 0 0,0 0-1,0 1 1,0-1 0,0 0-1,0 0 1,0 1 0,1 4 18,-1 0 1,1 1 0,0-1-1,0 0 1,1 0 0,0 0-1,-1 0 1,2 0 0,-1-1-1,1 1 1,-1-1 0,1 1-1,0-1 1,1 0 0,-1 0-1,1 0 1,0-1 0,0 1-1,0-1 1,0 0 0,0 0-1,1 0 1,-1-1 0,1 1-1,0-1 1,0 0 0,0-1-1,0 1 1,0-1 0,0 0-1,7 1 1,17 0-15,1-2 0,0 0 0,40-7 0,89-21 47,-129 22-53,29-8 140,108-41 0,-162 53-111,8-2-164,-10 6 25,-5 6 54,-7 10 7,0-1 0,-24 33 0,14-23 58,6-7 28,0-2 16,-12 24-1,22-36-14,0 0-1,1 0 1,-1 0-1,1 0 1,1 1-1,-1-1 1,1 0-1,0 12 1,1-16-37,0 0 1,0 0 0,0 0-1,1 0 1,-1-1 0,1 1-1,-1 0 1,1 0 0,0-1-1,0 1 1,-1 0 0,1-1 0,0 1-1,1 0 1,-1-1 0,0 0-1,0 1 1,1-1 0,-1 0-1,1 1 1,-1-1 0,1 0-1,-1 0 1,1 0 0,0-1-1,-1 1 1,1 0 0,0-1-1,0 1 1,-1-1 0,1 1-1,0-1 1,0 0 0,2 1-1,3-1 15,0 1 0,0-1 0,0-1 0,0 1 0,0-1-1,0 0 1,13-5 0,-9 2-46,0-1 0,0-1-1,0 1 1,-1-2 0,0 0 0,10-8-1,52-53-282,-52 49 247,273-298-1020,-260 272 1032,-1-1 0,-2-2-1,-2-1 1,21-53 0,60-162 564,-100 242-415,0 0-8,-4 11-1,0 0 1,4-21 0,-9 28-29,-4 12-66,-7 24-33,-45 169 91,-21 6 274,64-175-283,-69 157 273,52-122-193,-70 133 115,67-137-187,-8 14 406,40-76-455,2-1 8,0 0-60,13-5-112,9-11 61,-2-1 0,0 0 1,-2-2-1,1 0 0,15-23 1,23-27 52,68-78 17,-115 136 0,23-19 1,-29 26 20,1 0-1,-1 1 1,1 0 0,-1 0 0,1 0 0,0 1 0,7-3-1,-12 5 10,0 0 0,0-1-1,0 1 1,0 0-1,0 0 1,0 0-1,0 0 1,-1 0-1,1 0 1,0 0 0,0 0-1,0 0 1,0 0-1,0 0 1,0 1-1,0-1 1,-1 0-1,1 1 1,0-1 0,0 0-1,0 1 1,-1-1-1,1 1 1,0-1-1,0 1 1,-1 0-1,1-1 1,-1 1 0,1 0-1,0-1 1,-1 1-1,1 0 1,-1 0-1,0 0 1,1-1-1,-1 1 1,0 0-1,1 0 1,-1 0 0,0 1-1,1 4 13,-1 0 0,1 0 0,-2 0 1,1 0-1,-2 9 0,-2 14 59,-2 1 0,-1-1 0,-2 0 0,-1-1 0,-15 32 0,-21 19 706,46-78-768,0-1-1,0 0 1,0 0-1,0 0 1,0 1-1,0-1 1,-1 0-1,1 0 1,0 0-1,0 1 1,0-1-1,0 0 1,0 0-1,0 0 1,-1 0-1,1 0 0,0 1 1,0-1-1,0 0 1,0 0-1,-1 0 1,1 0-1,0 0 1,0 0-1,0 0 1,-1 0-1,1 0 1,0 1-1,0-1 1,0 0-1,-1 0 1,1 0-1,0 0 1,0 0-1,0 0 1,-1-1-1,1 1 0,7 3 437,34 25-267,-25-17-178,-1 0-1,30 14 1,-19-13-337,22 10-1022,-15-8-3732,-15-8 2018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0:11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1059 4992,'-6'-1'11232,"21"-8"-8552,25-15-2289,136-110 1271,-77 57-940,-49 43 297,-61 67-630,-29 62-120,6-16-106,29-67-142,-7 22 177,11-31-160,1-1 0,-1 1 1,1-1-1,-1 1 0,1 0 0,0-1 0,0 1 1,1-1-1,-1 1 0,0-1 0,2 4 1,-2-5-11,1 1 0,-1-1 0,1 0 0,0 0 0,-1 0 0,1 0 0,0 0 0,0 0 0,0-1 0,-1 1 0,1 0 0,0 0 0,0-1 0,0 1 0,0 0 1,1-1-1,-1 1 0,0-1 0,0 1 0,0-1 0,0 0 0,0 1 0,1-1 0,-1 0 0,0 0 0,2 0 0,3 0 152,1 0 0,-1-1 0,12-2 0,-12 2-68,6-2-51,0 0-1,0-1 1,-1 0 0,1 0 0,-1-2 0,0 1-1,0-1 1,0-1 0,-1 0 0,0 0-1,-1-1 1,14-14 0,2-7-93,-1-1 0,33-56-1,-26 38 151,-28 44-132,-1 1-43,0 0-1,0 0 1,0 0-1,1 0 1,-1 0-1,4-2 1,-6 4 53,0 1 0,0 0 0,1 0 0,-1 0 0,0 0 0,0 0 0,0 0 0,0-1 0,0 1 0,0 0 1,1 0-1,-1 0 0,0 0 0,0 0 0,0 0 0,0 0 0,0 0 0,1 0 0,-1 0 0,0 0 1,0 0-1,0 0 0,0 0 0,1 0 0,-1 0 0,0 0 0,0 0 0,0 0 0,0 0 0,1 0 0,-1 0 1,0 0-1,0 0 0,0 0 0,0 0 0,0 0 0,1 0 0,-1 0 0,0 1 0,0-1 0,0 0 0,0 0 1,0 0-1,0 0 0,1 0 0,-1 0 0,0 1 0,0-1 0,0 0 0,0 0 0,0 0 0,0 0 1,0 0-1,0 1 0,0-1 0,0 0 0,0 0 0,-1 13-98,1-8 63,-9 59 108,-2 0 0,-31 103 1,36-148-35,-107 330 180,78-258-103,-82 155 0,108-231-44,-36 72 787,55-96-407,0-6-471,0 0 0,11-26-1,75-204-86,-86 217 130,41-102-6,13-42-119,-33 75-67,45-129-210,17 8-493,-91 214 830,0 0 1,1 0-1,-1 0 1,1 1-1,4-5 0,-6 7 41,-1 1-1,0-1 0,1 1 0,-1-1 0,1 1 0,-1 0 0,1-1 1,-1 1-1,1-1 0,-1 1 0,1 0 0,-1 0 0,1-1 0,-1 1 0,1 0 1,0 0-1,-1 0 0,1-1 0,-1 1 0,1 0 0,0 0 0,-1 0 1,1 0-1,0 0 0,-1 0 0,1 0 0,-1 1 0,1-1 0,0 0 1,-1 0-1,1 0 0,-1 1 0,1-1 0,-1 0 0,1 0 0,-1 1 1,1-1-1,-1 1 0,1-1 0,-1 0 0,1 1 0,-1-1 0,1 1 1,-1-1-1,0 1 0,1 0 0,2 4 34,-1 0 0,0 1-1,0-1 1,0 0 0,-1 1 0,1-1 0,-2 1 0,1 0-1,0 7 1,-3 53 171,2-64-192,-5 38 148,-1-1 1,-2-1-1,-2 1 1,-2-1-1,-22 51 1,29-77-229,0-1 1,0 0-1,-1 0 1,-10 13-1,16-23 49,0-1-1,-1 0 1,1 1-1,0-1 0,-1 0 1,1 1-1,0-1 1,-1 0-1,1 1 1,0-1-1,-1 0 0,1 0 1,0 0-1,-1 1 1,1-1-1,0 0 1,-1 0-1,1 0 1,-1 0-1,1 0 0,-1 0 1,1 0-1,0 0 1,-1 0-1,1 0 1,-1 0-1,1 0 0,-1 0 1,1 0-1,0 0 1,-1 0-1,1 0 1,-1-1-1,0 1-49,0-1-1,0 0 0,0 0 1,1 1-1,-1-1 1,0 0-1,0 0 1,1 0-1,-1 0 1,0 0-1,1 0 0,-1-2 1,0 2-67,0-1-1,1 0 1,-1 0 0,1 0-1,-1 1 1,1-1-1,0-4 1,0 6 88,0-1 0,0 1 0,0-1 0,0 0 0,0 1 0,0-1 0,0 1 0,0-1 0,0 1 0,1-1 0,-1 1 0,0-1 0,0 1-1,1-1 1,-1 1 0,0 0 0,0-1 0,1 1 0,-1-1 0,1 1 0,-1 0 0,0-1 0,1 1 0,0-1 0,9-2-7,-1 1 1,1 0-1,-1 0 0,1 1 0,0 0 1,10 1-1,25-3 230,82-17 368,-104 15-388,0-1-1,0-1 1,33-16-1,-37 13 8,0-1 0,-1-1 0,0 0 0,-1-2 0,-1 0 0,0 0 0,23-28 0,88-141 1024,-64 89-838,83-144-131,-118 184-68,-3-2 1,-2-1-1,29-113 0,-51 167-166,0 0 0,0 0-1,-1 0 1,1 0 0,-1-1-1,0 1 1,1 0 0,-1 0-1,-1 0 1,1-1 0,0 1-1,-1 0 1,0 0 0,-1-6-1,2 9 15,-1-1 0,1 1-1,0 0 1,0-1 0,0 1-1,-1 0 1,1-1 0,0 1-1,0 0 1,-1-1 0,1 1-1,0 0 1,0 0 0,-1-1-1,1 1 1,0 0 0,-1 0 0,1 0-1,0-1 1,-1 1 0,1 0-1,-1 0 1,1 0 0,0 0-1,-1 0 1,1 0 0,-1 0-1,1 0 1,0 0 0,-1 0-1,1 0 1,-1 0 0,1 0 0,-1 0-1,-3 2-60,-1 0-1,1 0 1,0 0-1,-1 1 1,1-1-1,0 1 1,1 0-1,-1 1 1,1-1-1,-1 0 1,1 1-1,-4 5 1,-24 37 41,2 2 0,-28 59 1,35-59 223,2 1 0,-25 93 1,28-62 44,-9 106 1,19-64-5,7-102-147,1 0 0,1-1 0,1 1 0,6 19 0,-8-35-53,0 1-1,1-1 0,-1 0 1,1 0-1,0-1 1,0 1-1,1 0 1,-1-1-1,1 1 0,0-1 1,0 0-1,0 1 1,0-2-1,0 1 1,1 0-1,-1-1 0,1 1 1,0-1-1,0 0 1,0 0-1,0-1 0,0 1 1,0-1-1,0 0 1,0 0-1,8 1 1,-1-2 18,0 1 1,0-1-1,1-1 1,-1 0 0,0-1-1,0 0 1,0-1 0,20-7-1,-18 4-44,0 0 0,0-1 0,-1 0 0,0-1 0,-1 0 0,0-1 0,17-17 0,-4 0-76,37-53 0,-44 54 27,0 0-1,-2-2 1,23-56 0,-37 81-1,0 0 0,-1 1 0,1-1 0,0 0 0,-1 0 0,1 0 0,-1 0 0,0 1 0,0-1 0,0 0 0,1 0 0,-2 0 0,1 0 0,0 0 0,0 0 0,-1-3 0,0 5 21,1-1 0,0 1 0,0-1 0,-1 1 0,1-1 0,0 1 0,-1 0 0,1-1 0,-1 1-1,1-1 1,-1 1 0,1 0 0,0-1 0,-1 1 0,1 0 0,-1 0 0,1-1 0,-1 1 0,0 0-1,1 0 1,-1 0 0,1 0 0,-1 0 0,1 0 0,-1 0 0,1 0 0,-1 0 0,0 0-1,1 0 1,-1 0 0,1 0 0,-1 0 0,0 1 0,-19 8-170,12-3 205,1 0 0,1 0 0,-1 1 0,1 0 0,0 0 0,0 0 0,1 1-1,0 0 1,1 0 0,-1 0 0,1 1 0,1-1 0,0 1 0,0 0 0,1 0-1,0 0 1,0 0 0,0 19 0,1-19-24,1 1 0,1 0 0,-1-1 0,2 1 0,-1-1 0,1 1 0,1-1-1,-1 0 1,2 0 0,-1 0 0,1 0 0,1 0 0,-1-1 0,2 0 0,-1 0 0,1 0 0,0-1 0,11 11 0,-11-13-358,1 1 1,0-1 0,0-1-1,1 1 1,0-1 0,9 4-1,-11-6-643,0 0 0,1-1 1,-1 1-1,1-1 0,-1 0 0,1-1 0,0 0 0,10 0 1,1-1-1554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5:58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104 633 2496,'0'0'50,"0"-1"1,0 0-1,0 0 1,0 1-1,0-1 1,0 0-1,0 0 1,1 1-1,-1-1 1,0 0-1,1 1 1,-1-1-1,1 0 1,-1 1-1,0-1 1,1 0-1,-1 1 1,1-1-1,0 1 1,-1-1-1,1 1 1,-1-1-1,1 1 0,0 0 1,0-1-1,23-6 1497,-21 7-1000,0-1 1,0 1-1,0-1 0,-1 0 0,1 0 1,0 0-1,5-3 0,-3 0 690,4 1 5915,-10 3-6906,-1 1 0,1-1 0,-1 1-1,1-1 1,-1 1 0,1 0 0,0 0 0,0 0 0,-1 0-1,1 0 1,0 0 0,0 0 0,0 0 0,0 0-1,-1 2 1,-6 6 301,-12 11 1,-41 43 997,53-52-1396,-1 0 0,1 1-1,1 0 1,-9 18 0,13-23-123,-1 1 120,1 0 0,0 1 0,-4 12 0,7-18-93,-1-1 1,1 1-1,0 0 0,0-1 0,0 1 1,0-1-1,0 1 0,1-1 0,-1 1 0,1-1 1,0 1-1,-1-1 0,1 1 0,0-1 0,0 0 1,3 5-1,0-3 26,-1-1-1,0 1 1,1-1-1,0 0 1,-1 0 0,1 0-1,0-1 1,1 1 0,-1-1-1,0 0 1,1 0 0,-1 0-1,10 1 1,4 1 11,0-1 0,26 2-1,-6-3-112,63-4 0,-81 0-41,0-1 0,0 0-1,0-2 1,36-13-1,-49 15 25,0 0-1,0-1 0,0 0 0,-1-1 0,0 0 0,0 1 1,0-2-1,-1 1 0,1-1 0,-1 0 0,-1 0 0,1 0 1,6-13-1,-8 13 22,0 0 1,-1 0-1,0 0 1,0 0 0,0 0-1,0-1 1,-1 1-1,0-1 1,-1 1-1,0-1 1,0 1-1,0-1 1,0 1 0,-1-1-1,0 1 1,-3-10-1,1 11 23,1 1 0,0-1 0,-1 1 0,0-1 1,0 1-1,0 0 0,-1 0 0,1 0 0,-1 1 0,0-1 0,0 1 0,0 0 0,0 0 0,-1 1 0,1-1 0,-1 1 0,0 0 0,-8-3 1,4 2 0,1 1 1,-1 0-1,0 0 1,1 1-1,-1 0 1,0 1 0,0 0-1,0 0 1,0 1-1,-10 2 1,17-3 24,0 0 1,0 1-1,0 0 0,0-1 1,0 1-1,0 0 0,0 0 1,1 0-1,-1 0 1,0 1-1,0-1 0,1 0 1,-1 1-1,1-1 0,-1 1 1,1-1-1,0 1 1,0 0-1,-1 0 0,1-1 1,0 1-1,-1 4 0,2-4 4,-1 0-1,1 0 0,0 0 0,0 0 0,0 0 0,0 0 0,0 0 0,1 0 0,-1 0 0,0 0 0,1 0 0,0 0 0,-1 0 0,1-1 0,0 1 1,0 0-1,0 0 0,0-1 0,0 1 0,1 0 0,-1-1 0,0 1 0,1-1 0,2 2 0,3 2 47,0 0 1,0 0-1,0-1 0,1 0 0,0 0 1,0-1-1,0 0 0,0 0 0,0-1 1,18 2-1,-9-2-44,0-1-1,1 0 1,-1-2 0,25-3-1,-9-2 88,0-1 0,0-2 0,35-15 0,-16 2-70,51-30 0,65-56 164,-146 93-301,-16 12 16,-4 5-74,-7 11-27,-5 4 127,-12 17-1,-5 6-26,-11 21 65,-15 25 109,52-84-79,-1 1 0,1-1 0,0 1 0,0-1-1,0 1 1,0 4 0,1-6-14,0 0-1,0-1 1,0 1-1,0 0 1,0 0-1,0-1 1,0 1-1,1 0 1,-1-1-1,0 1 0,0-1 1,1 1-1,-1 0 1,0-1-1,1 1 1,-1-1-1,1 1 1,-1-1-1,1 1 1,-1-1-1,1 1 1,-1-1-1,1 1 1,-1-1-1,1 0 1,-1 1-1,1-1 1,0 0-1,-1 0 1,1 1-1,0-1 1,0 0-1,4 1 25,0 0-1,-1 0 1,1-1 0,-1 0-1,1 0 1,0 0 0,-1-1-1,1 1 1,0-1 0,7-2-1,7-3-18,20-10 1,-1-3-98,0-1 0,59-43 0,-81 56 6,-16 7 70,1 0-1,-1 0 1,1 0-1,-1 0 1,1 0 0,-1 0-1,1 0 1,-1 0-1,1 0 1,-1 0-1,0 0 1,1 0-1,-1 1 1,1-1 0,-1 0-1,1 0 1,-1 0-1,0 1 1,1-1-1,0 1 1,0 0-6,0 1 0,0 0 0,-1-1 1,1 1-1,0 0 0,-1 0 0,1 0 0,-1-1 0,0 1 0,1 0 1,-1 0-1,0 0 0,0 0 0,0 2 0,0 101 133,0-102-109,0-1-1,0 0 1,0 0 0,1 0 0,-1 1 0,1-1-1,-1 0 1,1 0 0,0 0 0,0 0 0,0 0-1,0 0 1,0 0 0,0 0 0,1-1 0,-1 1 0,1 0-1,-1-1 1,1 1 0,0-1 0,-1 0 0,1 1-1,0-1 1,0 0 0,0 0 0,0 0 0,0 0-1,0 0 1,4 0 0,-1 0 17,0 0-1,1 0 1,-1 0-1,0-1 0,0 0 1,1 0-1,-1-1 1,0 1-1,0-1 1,0 0-1,0-1 1,8-2-1,14-9-35,1-1 0,-2-1-1,0-1 1,47-39 0,-19 5 79,81-93 1,-95 96-206,65-99 1,-77 98 159,39-87 0,-56 107-116,4-10 104,12-44 0,-25 75-33,-5 12-59,-5 17-21,-73 293 50,24 7 138,56-311-84,-11 70-49,-5 30-365,1-40-3067,13-58 1343,-3 9-1866,-2-11-1659,2-4 2226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5:58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 13312,'-5'-9'4197,"10"9"-1186,9 2-1340,9-2-288,87 1 2533,54 5-2239,112 2-905,-157-8-3682,-57 0-797,-54 0 2755,16 2-2386,-23-2 2906,0 0 1,0 0-1,0 1 1,0-1-1,0 1 1,-1-1 0,1 1-1,0-1 1,0 1-1,0 0 1,-1-1-1,1 1 1,1 1 0,4 13-3857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6:05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348 1115 4480,'0'-3'308,"-1"0"-1,1 0 1,0 0 0,0 0 0,0 0-1,0 0 1,0 1 0,0-1 0,1 0-1,1-4 1,-1 3 383,0 1-1,-1-1 1,1 1-1,-1-1 1,0 1-1,0-1 1,0 1-1,0-5 1,-1 4-59,0 0 1,0 0-1,0 0 1,0 1-1,0-1 1,-1 0-1,1 1 1,-3-4-1,3 6-563,0 0 0,0 0 0,0 0 0,0 0 0,0 1 1,-1-1-1,1 0 0,0 1 0,0-1 0,0 1 0,-1-1 0,1 1 0,0-1 0,-1 1 0,1 0 0,0 0 0,-1 0 0,1 0 1,0 0-1,-1 0 0,1 0 0,0 0 0,-1 0 0,1 1 0,0-1 0,0 1 0,-1-1 0,-1 2 0,-21 7 210,0 1-1,1 1 0,-38 25 0,28-14 427,-52 47 0,78-63-532,1 0-1,0 0 1,0 1-1,0-1 1,1 1 0,-5 8-1,9-13-132,1 0 0,-1 0-1,0-1 1,0 1 0,1 0 0,-1 0 0,1 0-1,0 0 1,0 0 0,-1 0 0,1 0-1,0 0 1,1 0 0,-1 0 0,0 0-1,1 0 1,-1 0 0,1-1 0,-1 1-1,1 0 1,0 0 0,0 0 0,0-1-1,0 1 1,0 0 0,0-1 0,0 1-1,0-1 1,1 1 0,-1-1 0,1 0-1,-1 0 1,3 2 0,5 3 30,1 1 1,1-1-1,-1-1 0,1 0 0,0 0 1,0-1-1,0-1 0,18 4 1,-2-3-103,1 0 1,43 0-1,-63-4-27,0-1-1,-1 1 0,1-1 1,0 0-1,0-1 0,7-2 0,-13 3 28,1 0-1,-1 0 1,0 0-1,0 0 0,0 0 1,0-1-1,0 1 1,0 0-1,0-1 1,-1 0-1,1 1 0,0-1 1,-1 0-1,1 0 1,-1 0-1,0 0 1,0 0-1,0 0 0,0 0 1,0-1-1,0 1 1,0 0-1,0-4 1,0 0 7,-1 1 1,0-1 0,0 0 0,0 1 0,0-1 0,-1 1 0,0-1-1,0 1 1,-1 0 0,1-1 0,-1 1 0,-4-9 0,-2 0 15,-1 1 0,-20-25 0,8 11-237,21 27 247,0 0-1,0 0 1,-1 0 0,1-1 0,0 1-1,0 0 1,0 0 0,0 0-1,0 0 1,-1-1 0,1 1 0,0 0-1,0 0 1,0-1 0,0 1-1,0 0 1,0 0 0,0 0 0,0-1-1,0 1 1,0 0 0,0 0 0,0-1-1,0 1 1,0 0 0,0 0-1,0-1 1,0 1 0,0 0 0,0 0-1,0 0 1,0-1 0,1 1 0,-1 0-1,0 0 1,0 0 0,0-1-1,0 1 1,0 0 0,1 0 0,-1 0-1,0 0 1,0 0 0,0-1-1,0 1 1,1 0 0,-1 0 0,0 0-1,0 0 1,1 0 0,-1 0 0,16-3 23,-10 3 58,24-4 173,0 2 1,41 3 0,-25 0 22,-45-1-80,13-5-1,-6-1-141,0-1-1,0 0 1,0 0 0,8-12 0,4-3 54,147-124 662,-8 8-787,-138 115-19,-1 0 0,-1-1-1,-2-1 1,25-46 0,41-115-61,-75 164 76,1 2-117,-2 0 0,9-39 0,-15 41-237,-1 18 368,0 1 1,0-1 0,0 0-1,0 0 1,-1 0 0,1 0-1,0 0 1,0 0-1,0 0 1,0 0 0,0 0-1,0 0 1,0 1-1,0-1 1,0 0 0,0 0-1,0 0 1,0 0-1,0 0 1,-1 0 0,1 0-1,0 0 1,0 0 0,0 0-1,0 0 1,0 0-1,0 0 1,0 0 0,0 0-1,0 0 1,-1 0-1,1 0 1,0 0 0,0 0-1,0 0 1,0 0 0,0 0-1,0 0 1,0 0-1,0 0 1,-1 0 0,1 0-1,0 0 1,0 0-1,0 0 1,0 0 0,0 0-1,0 0 1,0 0 0,0-1-1,0 1 1,0 0-1,0 0 1,0 0 0,-1 0-1,1 0 1,0 0-1,0 0 1,0 0 0,0 0-1,0-1 1,-4 7-41,1 0-1,-1-1 1,1 1 0,0 0 0,1 1 0,-4 11 0,0-1 4,-15 41-31,-2-2 1,-32 54 0,15-37 90,4 2 0,3 2-1,-44 157 1,72-214 71,0 0 0,2 0 0,0 0 0,1 37 1,2-51-49,1 0 1,0-1-1,0 1 1,0 0 0,1 0-1,0-1 1,0 1-1,0-1 1,4 6 0,-4-7 9,1-1 1,-1 1 0,1-1 0,0 0 0,0 0 0,0 0-1,0-1 1,1 1 0,-1-1 0,1 0 0,-1 0 0,1 0-1,0 0 1,5 1 0,-2-1-46,-1 0 0,1 0-1,0-1 1,0 0 0,0-1 0,0 0-1,0 0 1,0 0 0,0-1 0,-1 0-1,1 0 1,0-1 0,0 0 0,-1 0-1,13-6 1,-2-1-6,0 0 0,-1-2 0,0 0-1,24-23 1,239-203-241,-152 122 55,-103 90 136,-1-2 1,37-55-1,71-169 53,-101 188 14,101-221 62,-128 276-124,-1 5 58,0-1 0,-1 1 1,1-1-1,-1 0 0,0 0 1,0 0-1,0 0 0,-1 0 1,1 0-1,-1 0 0,0-6 1,0 10-11,0-1 1,-1 1-1,1 0 1,0-1-1,0 1 1,0-1-1,0 1 1,0 0-1,0-1 0,-1 1 1,1 0-1,0-1 1,0 1-1,0 0 1,-1-1-1,1 1 1,0 0-1,-1 0 1,1-1-1,0 1 1,0 0-1,-1 0 1,1-1-1,-1 1 0,1 0 1,0 0-1,-1 0 1,1 0-1,-1-1 1,0 1-7,0 1-1,1-1 1,-1 0 0,0 0 0,0 0-1,0 1 1,0-1 0,1 0 0,-1 1 0,0-1-1,0 0 1,-1 2 0,-19 18-98,13-10 107,1 0 0,0 1 0,1 0 0,0 0 0,-6 18 1,-17 65 18,19-60 1,-5 17 106,-2 0 1,-2-2-1,-48 88 0,-1-26 36,-51 89 78,80-129-164,-94 168 80,62-129 295,71-109-445,-1-1 2,1 1 0,0 0-1,-1-1 1,1 1 0,-1 0 0,1-1-1,0 1 1,-1-1 0,0 1 0,1 0-1,-1-1 1,1 0 0,-1 1 0,0-1-1,1 1 1,-1-1 0,0 0 0,1 1-1,-1-1 1,0 0 0,1 0 0,-2 1-1,2-1-11,0 0 0,-1-1-1,1 1 1,0 0 0,0 0-1,0 0 1,0 0 0,0 0-1,0 0 1,0 0 0,0-1-1,-1 1 1,1 0 0,0 0-1,0 0 1,0 0 0,0 0-1,0-1 1,0 1 0,0 0-1,0 0 1,0 0 0,0 0-1,0 0 1,0-1 0,0 1-1,0 0 1,0 0 0,0 0-1,0 0 1,0 0 0,1-1-1,-1 1 1,0 0 0,0 0-1,0 0 1,0 0-1,0 0 1,0 0 0,0-1-1,0 1 1,0 0 0,1 0-1,4-9-108,4-6-43,-1-2 0,9-23 0,-2 2 52,10-14 22,33-55 0,-44 85 62,1 0 0,1 1 1,1 1-1,35-34 1,-50 53 5,-1 0 1,1 0-1,-1 0 1,1 0-1,-1 0 1,1 0-1,0 0 0,-1 0 1,1 1-1,0-1 1,3 0-1,-4 1 8,0 0 0,0 0-1,0 0 1,0 0-1,0 0 1,1 1 0,-1-1-1,-1 0 1,1 1-1,0-1 1,0 1 0,0-1-1,0 1 1,0-1-1,0 1 1,0 0 0,-1-1-1,1 1 1,0 0-1,0 0 1,-1-1 0,1 1-1,0 2 1,4 5 7,0 1-1,-1-1 1,0 1 0,-1 0-1,4 12 1,8 52 12,0-1-6,-10-55 39,0-1 0,1 0 1,1 0-1,0 0 0,1-1 1,1 0-1,0-1 0,17 20 1,-23-31-13,-1 0 1,1 0 0,0-1-1,0 0 1,1 1 0,-1-1-1,0 0 1,1 0-1,-1-1 1,1 1 0,0-1-1,0 0 1,7 2 0,-6-3-22,1 1 0,0-1 0,0 0 0,-1-1 0,1 1 0,0-1 0,-1 0 0,10-3 0,4-4 16,-1-1 0,1 0 0,-1-1 1,19-14-1,-37 24-36,22-17-20,-1 0 1,0-1 0,-2-1-1,0-1 1,-1 0-1,-1-2 1,-1 0 0,-1-1-1,-1 0 1,18-41-1,-27 53-2,-1 0-1,4-14 1,-7 23 30,0-1 0,-1 0 1,1 1-1,-1-1 0,0 0 0,0 1 0,0-1 1,0 0-1,-1 1 0,1-1 0,0 0 1,-1 1-1,0-1 0,0 0 0,-1-2 0,1 4-19,1 0 0,-1 0 1,0 0-1,0 0 0,0 1 0,1-1 0,-1 0 0,0 0 0,0 1 0,0-1 0,0 1 0,0-1 0,0 1 0,0-1 0,0 1 0,0 0 0,-1-1 0,1 1 0,0 0 0,0 0 0,0 0 0,0 0 0,0 0 0,-1 0 0,1 0 0,0 0 0,0 0 1,0 1-1,0-1 0,0 0 0,0 1 0,-2 0 0,-2 1-9,0 1 0,0-1 1,0 1-1,0 0 0,-7 6 0,0 3 21,0 0-1,0 0 0,1 1 0,1 1 1,0 0-1,1 0 0,0 1 0,-10 27 1,2 0 25,3 1-1,-11 49 1,24-88 1,0 0-1,1 1 1,-1-1-1,1 1 1,0-1-1,0 1 1,0-1-1,0 1 1,3 8-1,-3-11-17,1-1-1,0 1 0,0 0 0,0-1 1,-1 1-1,1-1 0,1 1 0,-1-1 1,0 1-1,0-1 0,1 0 0,-1 0 1,0 1-1,1-1 0,-1 0 0,1 0 1,0 0-1,-1-1 0,1 1 0,0 0 1,-1-1-1,1 1 0,0-1 0,0 1 1,0-1-1,-1 0 0,5 0 0,6 0 12,0-1 1,1-1-1,-1 0 0,23-7 0,-30 7-25,35-11-27,0-2 0,-1-2 0,42-25 0,45-20-10,-121 60 62,0 0-1,0 0 1,0 0 0,1 1 0,6-1 0,-10 2-8,0 0 0,0 0 0,0 0 0,0 0 0,0 0 0,-1 1 0,1-1 0,0 1 0,0-1 0,0 1 0,0 0 0,0 0 0,-1 0 1,1 0-1,0 0 0,-1 0 0,3 2 0,6 7 47,0 1 0,0 0 1,12 21-1,-14-21-3,0 0 1,0-1-1,1 1 1,0-2-1,15 13 1,-11-13-48,1-1 0,0 0 1,0-1-1,1 0 0,0-2 1,0 0-1,0 0 0,26 3 1,-12-3-889,29 0 0,24-6-5330,-79 1 5898,-1 0-163,1 0 0,-1 0 1,0 0-1,0 0 0,0 0 0,0 0 1,1-1-1,-1 1 0,0-1 1,0 0-1,0 0 0,0 0 1,0 0-1,0 0 0,0 0 1,-1 0-1,1 0 0,3-3 1,-4 1-58,0 0 1,0 0 0,0 0-1,0 0 1,0 0 0,0-4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6:05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37 11648,'-80'-8'4288,"65"8"-2625,25 0 609,17 5-1376,22-2 992,23 0-1120,4 2 32,19-5-480,45 0-352,21 0 0,-12-5-2112,-6-1 1184,15 1-5887,8-4 3807,-40-11-3680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6:10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1031 6880,'4'5'5628,"-4"-5"-5427,1 0 1,-1 0-1,0 0 0,0 0 0,0 0 0,1-1 0,14 0 2693,-11 0-2551,0 0 0,0-1 0,0 1 1,-1-1-1,7-3 0,-3-1 136,-1 0 0,1-1 0,-1 0 0,8-11 0,-6 6-53,0 1-228,-1-1 0,0 0 1,-1 0-1,0-1 0,7-25 0,1 0-32,53-111 264,-54 128-371,0 0 0,1 0 0,1 1 0,28-29 0,-9 18 89,2 2 1,1 1-1,0 2 1,2 2-1,55-26 1,-71 41 13,-22 9-150,-1 0-1,1 0 1,-1 0-1,1 0 1,-1-1-1,1 1 1,-1 0-1,1 0 1,-1 0-1,1 0 1,-1 0-1,1 0 1,-1 1-1,1-1 1,-1 0-1,1 0 1,-1 0-1,1 0 1,-1 1-1,0-1 1,1 0-1,-1 0 1,1 1-1,-1-1 1,1 0-1,-1 1 1,0-1-1,1 0 1,-1 1-1,0-1 1,1 0-1,-1 1 0,0-1 1,0 1-1,0-1 1,1 1-1,-1-1 1,0 1-1,0-1 1,0 1-1,0 0 1,0 3 35,0 1-1,-1-1 1,0 0 0,0 0 0,0 1-1,-1-1 1,1 0 0,-3 4-1,3-6-34,-96 193 585,17-39-143,75-146-421,-4 8 89,-9 30 0,18-48-124,0 0-1,0 0 1,0 0 0,0 0 0,0 0 0,0 0-1,0 0 1,0 0 0,0 0 0,0 0 0,1 0-1,-1 0 1,0 0 0,0 0 0,0 0 0,0 0-1,0 0 1,0 0 0,0 0 0,0 0 0,0 0-1,0 0 1,0 0 0,0 0 0,0 0 0,0 0-1,1 0 1,-1 0 0,0 0 0,0 0 0,0 0-1,0 0 1,0 0 0,0 0 0,0 0 0,0 0-1,0 0 1,0 0 0,0 0 0,0 0 0,0 0-1,0 0 1,0 0 0,0 0 0,0 0 0,0 1-1,0-1 1,0 0 0,0 0 0,0 0 0,0 0-1,0 0 1,1 0 0,-1 0 0,0 0 0,0 0-1,0 0 1,0 0 0,0 0 0,-1 0 0,1 0-1,0 1 1,8-4 20,-1 0 1,0 0-1,1 0 0,-1-1 0,-1 0 0,1-1 0,-1 1 1,0-1-1,9-8 0,-8 6-40,129-117-189,-32 27 86,-87 82 134,-3 2 0,1 0-1,0 1 0,29-18 1,-44 30-18,1 0 0,0-1 0,0 1 0,-1-1 0,1 1 0,0 0 1,0 0-1,0-1 0,0 1 0,0 0 0,-1 0 0,1 0 0,0 0 0,0 0 0,1 0 1,-1 0 4,-1 1 0,1-1 0,-1 0 0,0 0 1,1 1-1,-1-1 0,0 0 0,1 0 0,-1 1 1,0-1-1,1 1 0,-1-1 0,0 0 0,1 1 1,-1-1-1,0 0 0,0 1 0,0-1 0,1 1 1,-1-1-1,0 1 0,1 3 13,-1 0 0,0 0 0,1 0 0,-1 0 1,-1 7-1,0-6 39,-8 89 70,3-37 269,2 0 1,5 80-1,-1-134-360,1 0-1,-1-1 0,1 1 1,-1 0-1,1 0 1,0 0-1,0-1 0,0 1 1,2 2-1,-2-4-20,-1 0-1,1 0 1,-1-1 0,1 1-1,0-1 1,-1 1-1,1 0 1,0-1-1,0 1 1,-1-1-1,1 0 1,0 1 0,0-1-1,0 0 1,0 1-1,-1-1 1,1 0-1,0 0 1,0 0 0,0 0-1,0 0 1,0 0-1,0 0 1,0 0-1,0 0 1,-1 0 0,1 0-1,0-1 1,0 1-1,0 0 1,0 0-1,-1-1 1,2 0-1,3-1-21,0-1-1,0 0 0,-1-1 0,1 1 0,-1-1 0,8-8 1,3-2-53,104-115-34,-78 80 120,37-49 6,-61 76-35,5-14 65,-21 24-249,-1 8 36,-1 7-43,1-2 341,-8 10-293,8-10 241,-1-1-91,1 0 1,-1 1-1,0-1 0,0 1 1,1-1-1,-1 1 1,0-1-1,1 1 0,-1 0 1,1-1-1,-1 1 0,0 0 1,1 0-1,0-1 1,-1 1-1,1 0 0,-1 0 1,1 0-1,0 0 1,0-1-1,-1 2 0,0 2 11,-16 34-52,2 1 1,-13 55-1,2-5 23,20-70 106,1 0 1,1 0-1,1 0 1,1 1 0,0 28-1,2-47-66,0 0-1,1 0 1,-1 0-1,0 0 1,1-1 0,-1 1-1,1 0 1,-1 0-1,1-1 1,-1 1-1,1 0 1,-1 0-1,1-1 1,0 1 0,-1-1-1,1 1 1,0-1-1,0 1 1,0-1-1,-1 1 1,1-1 0,0 0-1,0 1 1,0-1-1,0 0 1,0 0-1,-1 1 1,1-1 0,0 0-1,0 0 1,0 0-1,1 0 1,5 0 19,-1 0 1,1 0 0,9-2-1,-2 0-20,0-2-1,-1 0 1,1 0-1,-1-2 1,-1 1-1,1-2 1,-1 1-1,0-2 1,0 0-1,-1 0 1,0-1-1,-1 0 1,14-15-1,8-14 3,-1-1 0,35-61 0,-45 68 122,-15 22-140,0 0 0,0-1 0,-1 0 0,0 0 0,3-13 0,-29 164-240,-2 15 443,23-147-197,0 0 0,1-1 1,0 1-1,0-1 0,0 1 1,3 7-1,-3-12 21,0 1 0,1 0 0,-1-1 0,1 1 0,-1-1-1,1 0 1,0 1 0,0-1 0,1 0 0,-1 0 0,1 0 0,-1-1 0,1 1 0,3 2 0,-4-4-23,0 0 1,0-1-1,0 1 1,0-1-1,0 1 1,0-1-1,0 0 1,0 0-1,0 0 1,0 0-1,0 0 1,0 0-1,2-1 1,31-8-157,-19 4 65,45-11 37,-1-3 0,65-29 0,-80 25 66,76-50 0,-93 54 33,38-27-210,-55 38 148,-9 8 7,-1-1 1,1 0-1,0 0 1,-1-1-1,1 1 1,0 0 0,-1-1-1,0 1 1,1 0-1,-1-1 1,0 0-1,0 1 1,0-1 0,0 0-1,0 1 1,0-1-1,0 0 1,0 0-1,-1 0 1,1 0 0,0-3-1,-2 5-1,1 0-1,0-1 1,0 1 0,0 0-1,-1-1 1,1 1 0,0 0-1,0-1 1,-1 1 0,1 0-1,0 0 1,0-1 0,-1 1-1,1 0 1,0 0 0,-1-1-1,1 1 1,0 0-1,-1 0 1,1 0 0,-1 0-1,1 0 1,0 0 0,-1 0-1,1-1 1,-1 1 0,1 0-1,0 0 1,-1 0 0,1 1-1,0-1 1,-1 0 0,1 0-1,-1 0 1,1 0-1,0 0 1,-1 0 0,1 1-1,-20 4-25,-3 7 10,-1 1 0,2 0-1,-23 19 1,16-11-17,22-17 51,-82 64 161,79-59-137,1-1 1,1 1-1,0 1 0,0 0 0,0 0 0,2 0 0,-7 12 0,12-20-18,0 1 0,0-1 0,0 0 0,0 0 1,0 0-1,1 1 0,-1-1 0,1 0 0,-1 1 0,1-1 0,0 1 1,0-1-1,0 0 0,0 1 0,0-1 0,1 1 0,-1-1 1,1 0-1,0 0 0,-1 1 0,1-1 0,0 0 0,0 0 0,0 0 1,1 0-1,-1 0 0,1 0 0,-1 0 0,1 0 0,-1 0 1,1-1-1,0 1 0,0-1 0,0 1 0,0-1 0,3 2 0,6 3 77,0-1 0,1-1 0,-1 1 0,25 4 0,49 2 124,-59-10-228,1-2 0,0-1 0,-1-1 0,44-11-1,-46 9-34,8-3-57,0-1 0,-1-1 0,0-2 0,-1-1 0,0-1 0,-1-2-1,-1-1 1,0-1 0,-2-1 0,0-2 0,-1 0 0,28-32-1,-1-4-166,-3-3 0,64-101-1,-87 118 211,-3 0 0,-1-2 0,-3-1 0,-1 0 0,12-50 0,1-49-341,-31 142 396,1 1 3,0-1-1,-1 1 0,1-1 1,-1 1-1,1-1 0,-1 0 1,0 1-1,0-1 0,-1 1 1,1-1-1,0 0 0,-1 1 1,-1-5-1,2 6 0,-1 1 1,1 0-1,0-1 0,0 1 0,-1 0 0,1-1 0,0 1 1,0 0-1,-1 0 0,1-1 0,0 1 0,-1 0 1,1 0-1,0 0 0,-1-1 0,1 1 0,0 0 0,-1 0 1,1 0-1,-1 0 0,1 0 0,0 0 0,-1 0 1,1 0-1,-1 0 0,1 0 0,0 0 0,-1 0 0,1 0 1,-1 0-1,1 0 0,0 0 0,-1 0 0,1 1 1,0-1-1,-1 0 0,1 0 0,0 0 0,-1 1 0,1-1 1,0 0-1,-1 0 0,1 1 0,0-1 0,0 0 1,-1 1-1,1-1 0,0 0 0,0 1 0,0-1 0,-1 1 1,-15 24 31,13-18-19,-29 54 26,19-34-24,-19 30 1,-30 33-23,22-34 112,-49 91 0,65-100 37,3 1 0,2 0-1,2 2 1,-20 97 0,36-138-90,0-1 0,0 1 1,1-1-1,0 0 0,0 1 1,1-1-1,0 1 0,4 12 1,-3-16-12,0 0 1,0 0-1,1 0 1,-1-1-1,1 1 1,0 0-1,0-1 1,1 0-1,-1 0 1,1 0-1,0 0 1,0-1-1,0 1 1,7 3-1,-1-1-49,-1-2 0,1 1 0,0-1-1,1 0 1,-1-1 0,1-1 0,-1 1 0,1-1 0,0-1-1,0 0 1,-1-1 0,1 0 0,0-1 0,0 0-1,0 0 1,-1-1 0,19-6 0,-10 2-95,-1-1 1,1-1-1,-1-1 0,-1 0 1,0-2-1,0 0 0,-1 0 0,27-26 1,-36 29 83,1-1 1,-1 1-1,-1-1 1,0-1-1,0 1 1,-1-1-1,0 0 1,7-19-1,-11 23 6,1 1 1,-1-1-1,0 0 0,0 0 0,-1 1 0,0-1 0,0 0 0,-1-7 1,1 10 19,-1-1 0,0 1 0,0 0 0,0-1 1,0 1-1,-1 0 0,1 0 0,-1 0 1,0 0-1,0 0 0,0 0 0,0 0 0,-1 1 1,-3-4-1,5 5 2,0-1 0,-1 1 1,1 0-1,-1 0 0,0 0 0,1 0 1,-1 0-1,0 0 0,1 1 0,-1-1 1,0 1-1,0-1 0,0 1 0,0 0 1,1-1-1,-1 1 0,0 0 0,-4 1 1,3-1-2,1 1 0,-1 0 0,0 0 0,0 0 0,1 0 0,-1 1 0,1-1 0,-1 1 0,1 0 0,0-1 1,-3 4-1,-4 4-8,0 1 1,1 0 0,0 1-1,-7 15 1,12-22-6,-15 29 330,-22 53-1,37-77-237,-1 1-1,1 0 0,1 0 0,0 0 0,0 0 0,0 19 0,2-24-40,0 0 0,0 0 0,1-1 0,0 1 0,0 0 0,0-1 0,0 1 0,1-1 0,-1 1 0,1-1 1,0 0-1,1 1 0,-1-1 0,1 0 0,0 0 0,0-1 0,3 4 0,-3-5-30,0 0 0,0 0 1,0 0-1,0-1 0,0 1 1,0-1-1,0 0 0,1 0 1,-1 0-1,0 0 0,1-1 1,3 1-1,5 0-60,0-1 0,14-1 0,2-3-19,36-8 0,-22 3 40,3 0 42,-1-3 1,46-17-1,-63 18 8,0-1 0,-1-1-1,-1-1 1,33-24 0,-50 31 40,-6 7-52,-1-1 0,1 0 0,-1 0 0,1 0 0,-1 0 0,0 0 1,0 0-1,1 0 0,-1 0 0,0-1 0,0 1 0,0 0 0,0-1 0,0 1 0,-1-1 0,1 1 0,0-1 0,-1 1 0,1-1 0,-1 1 1,1-1-1,-1 0 0,0-2 0,-12 8-435,-49 43 700,39-32-314,2 1 0,0 1 0,-24 26 0,43-42 39,0 0 1,0 0 0,0 0 0,0 1-1,0-1 1,0 0 0,0 0-1,1 0 1,-1 1 0,0-1-1,1 0 1,-1 1 0,1-1 0,0 1-1,-1-1 1,1 1 0,0-1-1,0 0 1,0 1 0,0-1-1,0 1 1,0-1 0,0 1 0,1-1-1,-1 1 1,1-1 0,-1 0-1,0 1 1,1-1 0,0 0-1,1 3 1,0-2 11,0 0 0,1 1 0,0-1 1,-1 0-1,1 0 0,0 0 0,0-1 0,0 1 0,0-1 0,0 0 0,0 1 0,6 0 0,0 0-30,0-1-1,0 0 0,0-1 1,0 1-1,0-2 1,0 1-1,0-1 0,0-1 1,0 0-1,0 0 0,-1 0 1,1-1-1,-1-1 0,10-4 1,-13 5-27,-1-1 0,0 1 0,-1-1 0,1 1 0,-1-1 0,1 0 0,-1 0 0,0-1 0,-1 1 0,1-1 0,-1 1 0,0-1 0,3-7 0,-3 5 9,0 0 0,-1 0 0,1 0 0,-1 0 0,-1 0 0,1 0 0,-1 0 0,-1-1 0,0-7 0,0 13 33,1 0-1,-1 0 0,1 0 0,-1 1 0,0-1 0,1 0 1,-1 0-1,0 1 0,0-1 0,0 0 0,-1 1 0,1-1 1,0 1-1,0-1 0,-1 1 0,1 0 0,-1-1 0,0 1 1,-2-1-1,2 1 5,-1-1 1,0 1-1,0 0 1,0 1-1,0-1 1,0 0-1,0 1 1,0 0-1,0 0 1,0 0-1,-4 0 1,-50 8-5,50-8 144,10 0 24,14-1-107,3-3-105,-1-1 1,28-11-1,20-6 159,-41 16-71,0 1-1,46-3 1,-60 8 23,1 0 0,0 1 0,-1 0 0,1 1 0,-1 0 0,1 1 0,20 8 0,-29-10-57,0 1 1,0 0 0,0 0-1,-1 1 1,1-1-1,-1 1 1,0 0 0,0 0-1,0 0 1,0 0-1,0 0 1,2 5 0,-3-5-4,-1 0-1,1-1 1,-1 1 0,0 0 0,0 0 0,0 0 0,0 0 0,-1 0 0,1 0 0,-1 0 0,0 0 0,0 0 0,0 0 0,0 1 0,-1-1 0,-1 6 0,-3 7 43,-2 0-1,0 0 1,-15 24 0,20-37-63,1-1 36,1 0 0,-1 0-1,0 1 1,1-1 0,-1 0-1,1 0 1,0 0-1,0 1 1,0 2 0,0-3 6,0-1-18,1-1 0,0 0 0,-1 1 0,1-1 0,0 1 0,0-1 0,-1 0-1,1 0 1,0 1 0,0-1 0,-1 0 0,1 0 0,0 0 0,0 0 0,0 0-1,1 0 1,-2 0-4,17-2-3,1 0-1,-1-1 1,0-1 0,0 0-1,22-9 1,5-6-77,-2-2 1,54-34-1,-31 17 141,-64 37-61,0 0 0,0 0 0,0 1-1,0-1 1,0 1 0,1-1 0,-1 1-1,0-1 1,0 1 0,1 0 0,-1 0-1,0 0 1,1-1 0,-1 1 0,0 0-1,1 1 1,-1-1 0,0 0 0,3 1-1,-3-1-3,0 1-1,0 0 1,0 0-1,0 0 1,-1 0-1,1 0 1,0 0-1,0 0 1,0 0-1,-1 0 0,1 0 1,-1 0-1,1 0 1,-1 1-1,1-1 1,-1 0-1,0 0 1,1 1-1,-1-1 1,0 3-1,4 89 83,-4-83-15,0-8-62,0-1 0,0 0 1,0 1-1,0-1 0,0 1 0,0-1 1,1 0-1,-1 1 0,0-1 0,1 0 1,-1 1-1,1-1 0,0 0 1,-1 0-1,1 1 0,0-1 0,0 0 1,0 0-1,1 1 0,-1 0 24,1-1 0,-1 0 0,1 1 0,0-1 0,-1 0 0,1 0 0,0 0 0,0 0 0,0 0 0,-1-1 0,1 1 0,0 0 0,0-1 0,0 0 0,0 1 0,4-1 0,-1-1-17,0 0-1,0 0 0,0 0 1,-1-1-1,1 1 1,5-4-1,47-21-123,87-55 0,17-33 221,-158 112-118,4-4-18,0 0 1,1 1 0,-1 0-1,15-7 1,-21 12 23,-1-1 0,0 1 0,1 0 0,-1 0 0,1 0 0,-1 0 1,0 0-1,1 0 0,-1 0 0,0 0 0,1 0 0,-1 0 0,0 0 0,1 0 0,-1 0 0,1 0 0,-1 0 0,0 0 0,1 1 1,-1-1-1,0 0 0,1 0 0,-1 0 0,0 0 0,1 1 0,-1-1 0,0 0 0,0 0 0,1 1 0,-1-1 0,0 0 0,0 1 1,1-1-1,-1 0 0,0 1 0,0-1 0,0 0 0,0 1 0,0-1 0,1 0 0,-1 1 0,0-1 0,0 0 0,0 1 0,0-1 1,0 1-1,0-1 0,0 0 0,0 1 0,0 0 0,-3 22-12,3-21 4,-2 12-5,-1-1 0,-1 0 0,0 0 0,0 0 0,-1-1 0,-1 1 0,0-1 0,-1 0 0,0-1 0,-1 0 1,0 0-1,0 0 0,-15 12 0,8-8 1,-43 38 302,52-48-254,-1 0-1,1 0 0,-1-1 0,0 0 0,0-1 0,-1 1 1,-9 2-1,15-6-54,0 1 1,0-1-1,0 0 1,0 1-1,0-1 1,-1 0-1,1-1 1,0 1-1,0 0 1,0-1-1,0 1 0,0-1 1,0 1-1,0-1 1,0 0-1,0 0 1,-3-2-1,4 2 16,0 0-1,0 1 0,0-1 1,1 0-1,-1 0 0,0 0 1,1 0-1,-1 1 0,0-1 1,1 0-1,-1 0 0,1 0 0,-1-1 1,1 1-1,0 0 0,0 0 1,-1 0-1,1 0 0,0 0 1,0 0-1,0 0 0,0-1 1,0 1-1,0 0 0,0 0 1,1 0-1,-1 0 0,0 0 0,1 0 1,-1 0-1,0 0 0,1 0 1,1-2-1,-1 2 22,-1 0-1,1-1 1,0 1 0,0 1 0,0-1-1,0 0 1,0 0 0,1 0 0,-1 0-1,0 1 1,0-1 0,1 1-1,-1-1 1,0 1 0,0-1 0,1 1-1,-1 0 1,2-1 0,29-1 151,-26 3-152,247 17-92,-198-15-1940,-1-5-6663,-32-3-1332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6:19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0 931 3328,'1'-5'840,"0"6"393,0-1-1146,-1 0-1,0 0 1,0 0 0,0 0-1,0 0 1,1 0 0,-1 1 0,0-1-1,0 0 1,0 0 0,1 0-1,-1 0 1,0 0 0,0 0-1,0 0 1,1 0 0,-1 0-1,0 0 1,0 0 0,1 0 0,-1 0-1,0 0 1,0 0 0,0 0-1,1 0 1,-1 0 0,0-1-1,0 1 1,0 0 0,1 0 0,-1 0-1,0 0 1,0 0 0,0 0-1,0-1 1,1 1 0,-1 0-1,0 0 1,0 0 0,0 0-1,0-1 1,0 1 0,0 0 0,0 0-1,1 0 1,-1-1 0,0 1-1,3-2 772,7 1 5370,4-2-1202,11-6-4753,-1-1 0,0-1-1,0-1 1,-1-1 0,-1-2 0,29-22-1,122-136 64,-112 103-306,81-72-1,-140 141-27,138-133 711,-138 132-685,0 0 0,-1 0 0,1-1 1,-1 1-1,1-1 0,-1 1 0,0-1 1,0 0-1,1-4 0,-10 9-225,0 4 203,1 0 1,0 0-1,1 0 0,0 1 1,0 0-1,0 0 0,1 0 1,-1 1-1,2 0 0,-1 0 1,1 0-1,1 0 0,-5 16 1,0 4 43,1 0-1,2 0 1,-2 33 0,4-35 6,2 0-1,0 0 1,2 1-1,1-1 1,1 0 0,9 38-1,-11-60-11,1 0 0,-1 0 0,0 0 0,1-1 1,0 1-1,0-1 0,0 1 0,0-1 0,1 0 0,-1 1 0,1-1 0,0-1 0,5 6 0,-6-7-20,0 0 1,1 0-1,-1 0 0,0 0 1,1 0-1,-1 0 0,1 0 0,-1-1 1,1 0-1,-1 1 0,1-1 1,0 0-1,-1 0 0,1 0 1,-1 0-1,1-1 0,-1 1 0,1-1 1,-1 0-1,1 1 0,-1-1 1,1 0-1,3-3 0,10-5 15,0-1 1,-1 0-1,0-1 0,19-19 1,53-59-6,-52 50 18,69-81 100,-10 11-229,-93 107 39,16-13 222,-17 15-175,0 0-1,0 0 1,1 0 0,-1 0-1,0 0 1,0 0 0,0 0-1,0 0 1,1 0 0,-1 0-1,0 0 1,0 0-1,0 0 1,1 0 0,-1 0-1,0 0 1,0 0 0,0 0-1,0 0 1,1 0 0,-1 0-1,0 0 1,0 0 0,0 1-1,0-1 1,1 0 0,-1 0-1,0 0 1,0 0 0,0 0-1,0 0 1,0 1-1,1-1 1,1 12 244,-11 88-280,5-63 237,-14 62 0,13-78-262,5-21 57,0 1-1,0-1 1,-1 0 0,1 0-1,0 0 1,0 0 0,0 1-1,0-1 1,0 0-1,0 0 1,0 0 0,0 1-1,0-1 1,0 0 0,0 0-1,0 0 1,0 1 0,0-1-1,0 0 1,0 0-1,0 0 1,0 1 0,0-1-1,0 0 1,0 0 0,0 0-1,0 1 1,0-1 0,0 0-1,1 0 1,-1 0-1,0 0 1,0 1 0,0-1-1,0 0 1,0 0 0,0 0-1,1 0 1,6-6 58,15-25-117,-15 21 24,4-6 39,46-59 44,-48 64-53,1 1 1,0 0-1,0 1 1,22-14-1,-27 20-29,0-1 22,1 0 0,0 1 0,0-1 0,13-3 0,-18 6 12,0 1 0,0 0 0,0 0 0,-1 0-1,1 0 1,0 0 0,0 0 0,0 0-1,-1 0 1,1 0 0,0 0 0,0 0-1,0 0 1,-1 0 0,1 1 0,0-1-1,0 0 1,-1 1 0,1-1 0,1 1-1,-1 0 7,-1 0-1,1 0 0,0 1 0,-1-1 0,1 0 0,-1 0 1,0 0-1,1 0 0,-1 0 0,0 1 0,1-1 0,-1 0 1,0 0-1,0 1 0,0-1 0,0 0 0,0 0 0,-1 2 0,-2 16 39,-1 0 0,0 0 0,-11 27 0,-5 17 102,14-39 41,-15 36 0,21-52-101,22-43-465,-10 17 268,1 0-1,0 1 1,1 1 0,1 0-1,0 1 1,18-13-1,-6 8 79,0 1-1,2 2 1,37-18 0,-52 28 43,29-12 23,-40 17-37,0 1 1,1 0-1,-1 1 1,1-1-1,-1 0 1,1 1-1,-1 0 1,1 0-1,-1 0 1,5 1-1,-6-1-1,-1 1-1,1 0 1,-1 0-1,1-1 1,-1 1-1,0 0 1,1 0 0,-1 0-1,0 1 1,0-1-1,1 0 1,-1 0-1,0 1 1,0-1-1,0 0 1,-1 1 0,1-1-1,0 1 1,-1-1-1,1 1 1,-1 0-1,1-1 1,-1 1-1,1 0 1,-1-1 0,0 3-1,1 6 21,0 0 0,-2 21 0,-2 6 106,-1 28 67,4 67 0,0-128-169,1 1 0,-1-1 1,1 1-1,0-1 0,1 1 0,-1-1 0,1 0 0,0 0 1,0 0-1,0 0 0,1 0 0,4 6 0,-6-8-9,1 0 0,0-1-1,-1 1 1,1-1 0,0 1-1,0-1 1,0 0 0,0 0-1,0 0 1,0 0 0,0 0-1,0 0 1,1-1 0,-1 1-1,0-1 1,0 1 0,1-1 0,-1 0-1,0 0 1,1 0 0,-1 0-1,0-1 1,0 1 0,1 0-1,-1-1 1,0 0 0,3 0-1,1-2-5,0 0 0,0 0 0,-1-1 0,1 0 0,-1 0 0,0 0 0,0 0 0,0-1 0,0 0 0,-1 0 0,0 0 0,4-7 0,6-11-7,19-42 0,-16 30 0,45-73-91,-51 92 70,1 0 1,0 1 0,1 0-1,20-17 1,-25 26 48,-4 1 17,2 1 0,-1 0 1,9-5-1,-12 8-50,0 0 0,-1 0 0,1 1 0,0-1-1,-1 1 1,1-1 0,0 1 0,0-1 0,-1 1 0,1 0 0,0 0 0,0 0-1,0 0 1,-1 1 0,1-1 0,0 0 0,0 1 0,2 0 0,-4-1-5,1 1 1,0-1 0,0 1-1,0 0 1,0-1 0,-1 1 0,1 0-1,0-1 1,0 1 0,-1 0-1,1 0 1,-1 0 0,1-1-1,-1 1 1,1 0 0,-1 0-1,1 0 1,-1 0 0,0 0-1,0 0 1,1 0 0,-1 0-1,0 0 1,0 0 0,0 1-1,-3 30 52,1-22-41,-5 32 11,-3-1 1,-1 0 0,-27 64-1,29-77 120,7-22-90,0 1 0,0-1 0,-6 10 0,26-35-322,2-6 103,51-62-248,-56 71 428,1 1 1,0 0 0,20-13-1,-22 18 36,-4 2-37,1 1-1,-1 0 1,1 0-1,0 1 1,1 1 0,-1 0-1,16-4 1,-26 8 1,1 1 1,-1-1-1,0 1 1,0 0-1,0 0 1,1 0-1,-1-1 1,0 1-1,0 0 1,1 0-1,-1 1 1,0-1 0,0 0-1,0 0 1,1 1-1,-1-1 1,0 0-1,0 1 1,0-1-1,0 1 1,0 0-1,0-1 1,0 1-1,0 0 1,0 0-1,0-1 1,0 1-1,0 0 1,0 0-1,-1 0 1,1 0-1,0 0 1,-1 0-1,1 0 1,-1 1-1,1-1 1,-1 0-1,1 0 1,-1 0-1,0 1 1,0-1 0,1 0-1,-1 0 1,0 0-1,0 1 1,0-1-1,-1 1 1,1 8 12,-1-1 1,-1 0-1,1 0 1,-6 16-1,-4 3 167,0-1 0,-20 36 0,25-52-451,12-21-287,3-3 118,17-26 7,-9 10 305,2 2 1,1 0 0,40-42 0,-58 68 142,-1-1 0,1 1-1,-1 0 1,1 0 0,0 0 0,-1 0-1,1 0 1,0 0 0,3-1-1,-4 3-7,0-1 0,-1 0-1,1 0 1,-1 0-1,1 0 1,-1 0-1,1 0 1,-1 1-1,1-1 1,-1 0-1,1 1 1,-1-1-1,1 0 1,-1 1-1,0-1 1,1 0-1,-1 1 1,1-1-1,-1 1 1,0-1-1,0 0 1,1 1-1,-1-1 1,0 1-1,1 0 1,-1 0 24,4 7 10,-1 0 0,0 1 0,0-1 0,-1 0 0,0 1 0,-1 0 0,0-1 0,0 12 0,2 3 4,20 143 180,-21-158-222,0 0 0,0 0 0,1 0 0,0-1 0,0 1 0,1-1 0,7 12 0,-10-18-1,0 0 0,1-1-1,-1 1 1,0 0 0,0-1 0,0 1 0,1-1 0,-1 1 0,0-1 0,0 0 0,1 1 0,-1-1 0,0 0-1,1 0 1,-1 0 0,2 0 0,0 0-14,0-1 1,0 1-1,0-1 0,0 0 0,0 0 0,0 0 1,0 0-1,-1-1 0,1 1 0,0-1 1,-1 0-1,6-3 0,28-31-104,-27 27 102,6-8-79,0 0 0,-1-1-1,0 0 1,15-30 0,-24 38 50,0 0 1,-1 0-1,0 0 1,0-1 0,-1 1-1,-1-1 1,0 0-1,0 0 1,-1 0-1,0 0 1,-1-13-1,-1 19 14,1 0 0,-1 1-1,0 0 1,0-1-1,-1 1 1,1-1-1,-1 1 1,0 0-1,0 0 1,-3-4-1,4 7 29,1 0-1,-1 0 0,0 0 0,0 0 0,0 0 0,-1 0 0,1 1 0,0-1 0,0 0 0,0 1 0,0-1 1,-1 1-1,1-1 0,0 1 0,-1-1 0,1 1 0,0 0 0,-1 0 0,1 0 0,0 0 0,-1 0 0,1 0 1,0 0-1,-1 0 0,1 0 0,0 1 0,-1-1 0,1 0 0,0 1 0,-1 0 0,1-1 0,0 1 0,0-1 1,0 1-1,0 0 0,-2 1 0,-2 2 7,1 0-1,-1 0 1,0 0 0,1 1 0,0-1 0,0 1 0,0 0-1,1 1 1,0-1 0,0 1 0,0-1 0,1 1 0,-1 0 0,-1 9-1,-2 10 23,1 0-1,-2 31 1,6-44-8,-2 12 54,0-7-1,0 34-1,3-46-53,0 0 0,1 0 0,0 0 0,-1-1 0,1 1 0,1 0 0,-1-1 0,1 1 0,0-1 0,0 1 0,5 7 0,-5-10-6,0 0 0,1 1 0,-1-1 0,0 0 0,1 0 1,0-1-1,0 1 0,-1 0 0,1-1 0,0 0 0,0 0 0,0 0 0,0 0 0,1 0 0,-1 0 0,0-1 0,0 0 0,7 1 0,5-2-135,0 1-1,27-7 0,-17 2-7,0-1 0,-1-1 0,1-1 0,32-17 0,-24 8-5,-1-2-1,46-35 1,43-46 132,-10 8 350,-108 90-325,4-3 57,-1 1 0,0-1 0,-1-1-1,1 1 1,6-10 0,-26 27-14,-4 10-111,1 1 0,1 1-1,1 0 1,-15 34 0,-11 16 253,10-25-134,-27 50-399,56-96 313,1 0 0,0 0-1,0 0 1,0 0 0,0 1 0,0-1 0,0 6 0,1-8 1,0-1-1,0 1 1,0 0 0,0-1 0,0 1 0,0-1 0,0 1 0,0-1 0,1 1 0,-1 0 0,0-1-1,0 1 1,1-1 0,-1 1 0,0-1 0,1 1 0,-1-1 0,0 1 0,1 0 0,0-1-9,0 0 0,0 1 0,0-1 0,0 0 0,-1 1 0,1-1 0,0 0 0,0 0 0,0 0 0,0 0 1,0 0-1,0 0 0,0 0 0,-1 0 0,1 0 0,2-1 0,-1 1-18,0-1 0,0 1 0,-1-1-1,1 0 1,0 0 0,0 1 0,-1-2 0,1 1-1,0 0 1,-1 0 0,1 0 0,-1-1 0,3-1-1,13-23-261,-15 21 282,62-123-699,-45 87 445,1 0 1,39-57-1,27-12-25,8-11 203,-77 96 191,-1 0 0,-1-1 1,12-29-1,-17 31 87,-1 0-1,-1-1 1,-1 0 0,4-26-1,-10 50-172,-1 0 0,0 0 0,0 0 0,0 0 0,0 0 0,0-1 0,0 1 0,0 0 0,0 0 0,0 0 0,-1 0 0,1 0 1,0 0-1,-1 0 0,0-2 0,1 3-10,-1 0 0,1-1-1,0 1 1,-1 0 0,1 0 0,0-1 0,-1 1 0,1 0 0,-1 0 0,1 0 0,-1 0 0,1 0 0,0 0 0,-1 0 0,1 0 0,-1-1 0,1 2 0,-1-1 0,1 0 0,0 0 0,-1 0 0,1 0 0,-1 0 0,1 0 0,-1 0 0,1 1-1,-5 1 13,0 1 0,0 0 0,0 0 0,-7 7 0,-19 17 87,2 1 0,1 1 0,1 2 0,2 1 0,-36 58 0,49-68-19,1 1 0,1 0 0,1 0-1,1 1 1,1 1 0,1-1-1,1 1 1,2 0 0,0 0-1,2 0 1,0 0 0,5 40-1,-2-53-1,-1-1-1,2 0 0,-1 0 0,1-1 1,6 13-1,-8-20-74,1 0 0,-1 0 1,1 0-1,0 0 0,0 0 0,0 0 1,0 0-1,0-1 0,1 1 1,-1-1-1,1 1 0,0-1 0,-1 0 1,1 0-1,0-1 0,0 1 0,1 0 1,-1-1-1,0 0 0,6 2 0,-1-2-35,1-1-1,0 1 0,-1-2 0,1 1 0,0-1 1,-1 0-1,16-5 0,58-22-157,-52 14 66,-1-2-1,0 0 0,-2-2 1,29-22-1,-9 5 228,-29 24 112,-17 23-262,-10 103 184,1-48-228,8-54 99,0 0 1,1 0-1,1 0 1,0 0-1,4 13 0,-6-24-22,0-1-1,1 1 0,-1-1 0,1 1 1,0-1-1,-1 0 0,1 1 0,0-1 1,0 0-1,0 1 0,0-1 0,0 0 0,0 0 1,0 0-1,0 0 0,1 0 0,-1 0 1,0 0-1,2 0 0,0 0-48,-1 0 1,0 0-1,1-1 0,-1 1 0,1-1 1,-1 0-1,1 0 0,-1 0 1,1 0-1,-1 0 0,3-1 0,5-1-266,0-1-1,0 0 0,0 0 0,14-8 0,74-35-430,63-32 1080,-85 35 679,-75 43-999,-1 0 0,0 0 0,0 0 0,1 0 0,-1-1 0,0 1 0,0 0-1,0 0 1,1 0 0,-1 0 0,0 0 0,0 0 0,1-1 0,-1 1 0,0 0 0,0 0 0,0 0 0,0-1 0,0 1 0,1 0 0,-1 0 0,0-1 0,0 1 0,0 0 0,0 0 0,0-1 0,0 1-1,0 0 1,0 0 0,0-1 0,0 1 0,0 0 0,0 0 0,0-1 0,0 1 0,0 0-6,-1-1-1,1 1 1,-1 0-1,1 0 1,-1 0 0,1 0-1,-1 0 1,1 0-1,-1 0 1,1 0-1,-1 0 1,1 0-1,0 0 1,-1 0 0,1 0-1,-1 0 1,1 0-1,-2 1 1,-8 3 31,-1 1 1,1 1-1,0-1 0,0 2 1,0-1-1,-9 10 0,2-3 6,-8 6 64,0 1 1,2 1 0,0 1-1,2 1 1,-27 35-1,42-48-115,6-10 5,0 0 0,1 0 1,-1 0-1,0 0 0,0 0 1,0 0-1,0 0 1,0 0-1,0 0 0,0 0 1,0 0-1,0 0 0,0 0 1,0 0-1,0 0 0,0 0 1,0 0-1,0 0 0,0 0 1,0 0-1,0 0 0,0 0 1,0 0-1,0 0 0,0 0 1,0 0-1,0 0 1,1 0-1,-1 0 0,0 0 1,0 0-1,0 0 0,0 0 1,0 0-1,0 0 0,0 0 1,0 0-1,0 0 0,0 0 1,0 0-1,0 0 0,0 0 1,0 0-1,0 0 0,0 0 1,0 0-1,0 0 1,0 0-1,0 0 0,0 0 1,0 0-1,0 0 0,0 0 1,0 0-1,0 0 0,0 0 1,0 0-1,0 0 0,0 1 1,0-1-1,0 0 0,15-13-1047,-13 11 1135,13-12-133,2 0 0,-1 2 0,2-1 0,0 2 0,32-16 0,-48 27 87,0-1 0,-1 1 0,1-1 1,0 1-1,0 0 0,-1-1 1,1 1-1,0 0 0,0 0 0,-1 0 1,1 1-1,0-1 0,-1 0 1,1 1-1,0-1 0,-1 1 0,1-1 1,0 1-1,-1 0 0,1 0 0,-1-1 1,1 1-1,2 3 0,2 1 73,0 1 0,0 0 0,8 12 0,-4-5-6,-2-3-68,1-1 0,0 0 0,1 0 0,0-1 0,13 10 0,-17-15-5,1 1 0,-1-1 1,1 0-1,0-1 0,0 1 1,0-1-1,0-1 0,0 1 1,0-1-1,15 0 0,-12-1-97,0-1 0,0 0 0,0 0 0,1-1 0,-1 0 0,-1-1 0,1 0-1,0-1 1,14-7 0,-16 7 42,-1-1-1,0 0 0,0-1 0,0 1 1,-1-1-1,0 0 0,0-1 1,0 1-1,-1-1 0,0-1 1,-1 1-1,5-9 0,84-218-58,-40 89 461,-24 67 268,19-84 0,-46 156-578,-1 4-25,0-1 0,0 0 0,-1 1 0,1-1 0,-1 0 0,0 0 0,1 0 0,-1 0 0,0 1 0,-1-1 0,0-5 0,1 8-35,0 0-1,0 0 1,0-1-1,0 1 1,0 0-1,-1 0 1,1 0 0,0 0-1,0 0 1,0-1-1,0 1 1,0 0-1,-1 0 1,1 0-1,0 0 1,0 0-1,0 0 1,-1 0-1,1-1 1,0 1-1,0 0 1,0 0-1,0 0 1,-1 0-1,1 0 1,0 0-1,0 0 1,-1 0-1,1 0 1,0 0-1,0 0 1,0 0-1,0 0 1,-1 1-1,1-1 1,0 0-1,0 0 1,0 0-1,-1 0 1,1 0-1,0 0 1,0 0-1,0 0 1,0 1-1,-1-1 1,1 0-1,0 0 1,0 0-1,0 0 1,0 1-1,0-1 1,0 0-1,0 0 1,0 0-1,-1 1 1,-7 11 15,-2 5-13,3-6-4,0 1 0,1 0 1,0 1-1,-8 25 0,1 23 73,2 1 1,3 0-1,0 103 0,7-116 74,0-18-46,1-1 0,2 0-1,8 49 1,-8-68-26,-2-9-61,0 0-1,0-1 0,1 1 0,-1 0 0,0-1 0,1 1 0,0 0 0,-1-1 0,1 1 0,0-1 0,0 1 1,0-1-1,0 1 0,1 1 0,3 2 2510,-6-47-27613,1 19 23572,-3-24-1623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6:19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14 10976,'0'-1'178,"0"1"1,0-1 0,0 0 0,-1 1 0,1-1 0,0 1-1,-1-1 1,1 1 0,0-1 0,-1 1 0,1-1 0,0 1-1,-1-1 1,1 1 0,-1-1 0,1 1 0,-1 0 0,1-1-1,-1 1 1,1 0 0,-1-1 0,1 1 0,-1 0 0,0 0-1,1 0 1,-1-1 0,1 1 0,-1 0 0,0 0-1,1 0 1,-2 0 0,79 1 5507,0 0-3302,152 0-2203,-164-3-545,67 0-3458,-46 4-4269,-83-2 7625,0 0 0,0 0 0,-1 1 0,1-1 0,0 1 0,-1-1 0,5 3 0,-6-2 10,0 0 1,1-1 0,-1 2 0,0-1-1,0 0 1,0 0 0,0 0 0,0 0-1,0 1 1,1 1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6:20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15 698 8384,'-12'10'1739,"12"-10"-1682,0 0 1,-1 0-1,1 1 0,0-1 1,0 0-1,0 1 0,0-1 1,-1 0-1,1 1 1,0-1-1,0 0 0,0 1 1,0-1-1,0 0 0,0 1 1,0-1-1,0 0 0,0 1 1,0-1-1,0 0 0,0 1 1,1 1 70,0-1 0,1 1 0,-1-1 0,0 0 0,1 1 0,-1-1 0,1 0 0,-1 0 0,1 0 0,2 1 0,0 0-52,4 3 374,1 0 0,0-1 0,1-1 0,-1 0 1,1 0-1,-1 0 0,1-1 0,0-1 0,0 0 0,0 0 0,0-1 0,13-1 1,-6 0-298,-1-2-1,0 0 1,1 0 0,-1-2 0,-1 0 0,26-12 0,-38 16-123,1-1-1,-1 1 0,0-1 1,0 0-1,0 0 0,0-1 1,0 1-1,-1-1 0,1 1 1,-1-1-1,1 0 0,-1 0 1,0 0-1,0 0 0,0 0 1,-1 0-1,1-1 0,-1 1 1,1-1-1,-1 1 0,0-1 1,-1 1-1,1-1 0,-1 1 1,1-1-1,-1 0 0,0 1 1,0-1-1,-1 0 0,1 1 1,-1-1-1,0 0 0,0 1 1,0-1-1,0 1 0,-1 0 1,1-1-1,-1 1 0,0 0 1,0 0-1,-5-6 0,6 7 16,-1 0-1,0 0 0,0 0 0,0 0 0,0 0 0,-1 0 1,1 1-1,0-1 0,-1 1 0,1 0 0,-1 0 0,1 0 1,-1 0-1,0 0 0,-3-1 0,1 2-8,1 0 1,-1 0-1,1 0 0,0 0 1,-1 0-1,1 1 0,-1 0 1,1 0-1,-4 2 0,-3 1 77,0 1 0,0 0 0,1 1 1,0 0-1,0 1 0,-12 11 0,12-10 108,0 1 0,1 0 0,1 1 0,0 0 0,0 1 0,1-1 0,0 1 0,0 0 0,2 1 0,-6 13 1,10-21-155,0 0 0,0 0 0,0-1 1,1 1-1,-1 0 0,1 0 0,0 0 1,0 0-1,1 0 0,-1-1 1,1 1-1,0 0 0,0 0 0,0-1 1,0 1-1,1 0 0,0-1 1,2 4-1,-1-3-34,0 0-1,0 0 1,0-1 0,1 1 0,-1-1 0,1 0 0,0 0-1,0-1 1,0 1 0,1-1 0,-1 0 0,0 0 0,1 0-1,6 2 1,11 1-65,-1 0-1,2 0 1,-1-2-1,0-1 0,1-1 1,-1-1-1,1-1 1,32-5-1,-35 2-38,-1-1-1,1 0 1,-1-2-1,-1 0 1,1-1-1,-1-1 1,-1-1-1,1 0 1,29-24-1,3-12-134,-3-2 0,50-62 1,-45 49 60,99-125 25,-126 150 263,-1-1 1,-1-1-1,23-57 0,-42 85-217,0 0 0,-1 0 0,0-1 0,0 1 0,-1-1-1,-1 1 1,0-1 0,0-17 0,-1 28 75,0-1 1,0 1-1,0-1 0,0 0 0,0 1 1,0-1-1,0 1 0,0-1 0,-1 0 1,1 1-1,0-1 0,0 1 0,0-1 0,-1 1 1,1-1-1,0 1 0,-1-1 0,1 1 1,0-1-1,-1 1 0,1-1 0,0 1 0,-1 0 1,1-1-1,-1 1 0,1 0 0,-1-1 1,1 1-1,-1 0 0,1 0 0,-1-1 1,0 1-1,1 0 0,-1 0 0,1 0 0,-1 0 1,1 0-1,-1 0 0,0 0 0,1 0 1,-1 0-1,1 0 0,-1 0 0,1 0 1,-1 0-1,0 0 0,1 0 0,-1 1 0,0-1 1,-4 2 35,0 1 1,0 0 0,1 0-1,-7 5 1,7-6-5,-41 32 447,-77 73 0,105-89-346,0 1 0,1 1 0,1 1 0,0 0 0,2 1 0,-17 37 1,12-14-16,3 1 1,-9 48 0,-11 98 285,32-177-343,1 0 78,0-1-1,1 19 1,1-27-92,1-1 0,-1 1 0,1-1 1,0 1-1,0-1 0,1 1 1,0-1-1,0 0 0,3 5 0,-4-7-49,1-1 0,-1 0-1,1 0 1,0 0-1,0 0 1,0 0-1,0-1 1,1 1-1,-1-1 1,0 1-1,0-1 1,1 0 0,-1 0-1,1 0 1,0 0-1,-1 0 1,1-1-1,-1 1 1,1-1-1,0 1 1,0-1-1,-1 0 1,1 0 0,0 0-1,-1-1 1,5 0-1,5-1-30,-1-1-1,1 0 0,-1-1 0,18-7 1,48-27-29,39-15 404,-115 52-335,-1 1 0,1 0 0,-1 0 0,0-1 0,1 1 0,-1 0 0,1 0 0,-1 0-1,1 0 1,-1 0 0,0 0 0,1 0 0,-1-1 0,1 1 0,-1 0 0,1 0 0,-1 1 0,1-1-1,-1 0 1,1 0 0,-1 0 0,0 0 0,1 0 0,-1 0 0,1 1 0,-1-1 0,0 0-1,1 0 1,-1 1 0,1-1 0,-1 0 0,0 0 0,1 1 0,-1-1 0,0 0 0,0 1 0,1-1-1,-1 1 1,0-1 0,0 0 0,1 1 0,-1-1 0,0 1 0,0-1 0,0 1 0,0-1-1,0 0 1,0 1 0,0-1 0,0 1 0,0-1 0,0 1 0,0-1 0,0 1 0,0-1 0,0 1-1,-1 3 27,1-1-1,-1 0 0,0 0 0,1 1 1,-2-1-1,-1 5 0,-68 106 106,58-96 63,13-18-208,0 0 0,0 1 0,0-1 0,-1 0 0,1 0 0,0 1 0,0-1 0,0 0 0,-1 0 0,1 1 0,0-1 0,0 0 0,0 0 0,0 1 0,0-1 0,0 0 0,0 0 0,0 1 0,0-1 0,-1 0 0,1 1 0,0-1 0,1 0 0,-1 1 0,0-1 0,0 0 0,0 0 0,0 1 0,0-1 0,0 1 0,9-3-249,21-13-200,-22 11 386,12-5-29,36-21-28,-51 26 195,1 1-1,0 0 1,0 0 0,0 1-1,0 0 1,0 0 0,12-2-1,-17 3-51,1 1 0,-1 0-1,1 0 1,0 0-1,-1 0 1,1 0-1,0 0 1,-1 1 0,1-1-1,-1 0 1,1 1-1,-1-1 1,1 1-1,-1 0 1,1-1 0,-1 1-1,1 0 1,-1 0-1,0 0 1,1 0 0,-1 0-1,0 0 1,0 1-1,0-1 1,0 0-1,0 0 1,0 1 0,0-1-1,-1 1 1,1-1-1,0 1 1,-1-1-1,1 1 1,-1-1 0,1 1-1,-1 1 1,2 5-14,-1 1 0,-1-1 0,1 0 0,-1 0 0,-1 0 0,0 1 0,0-1-1,-3 13 1,-6 17-79,-1-1-1,-2 1 0,-2-2 1,-1 0-1,-1-1 0,-3-1 1,-24 35-1,-86 107-539,28-38 299,74-97 222,-52 67 170,68-94-121,0-1 0,-1 0 0,-1 0-1,-29 20 1,41-31 16,0-1 0,0 0 0,0 1 0,0-1 1,-1 0-1,1 0 0,0 0 0,-1-1 0,1 1 0,0-1 0,-1 1 0,1-1 0,-1 0 0,1 0 0,-1 0 0,1 0 0,-1 0 0,1 0 1,-4-1-1,4-1-13,-1 1 0,0-1 1,0 0-1,1 1 1,-1-1-1,1-1 1,-1 1-1,1 0 0,0 0 1,0-1-1,0 1 1,0-1-1,-2-4 1,0 0 9,0 0 0,1-1 1,0 1-1,0-1 1,0 1-1,1-1 1,1 0-1,-1 0 1,0-8-1,2 4-30,0 0-1,1 0 0,0 0 0,0 0 0,6-17 0,2 0-222,1 1 0,2 1 0,0 0 0,19-28 0,1 3-1554,2 2 0,2 1 0,2 2 0,50-49 0,-68 77 1167,-4 4-1136,0-1 1,14-20-1,-25 30 1297,-2 1 0,1-2 0,-1 1-1,1 0 1,-2-1 0,1 1 0,-1-1 0,0 0 0,0 0-1,1-12 1,-4-41-1893,1 56 2229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6:21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10880,'3'-4'4032,"2"4"-3136,13 4-257,-10-4-415,6 5-256,-4-5-1023,3 3 575,0-3-2912,1 3 1888,4 6-4288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6:21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23 104 11648,'-22'-23'4288,"25"18"-3329,7-2-255,-1-1-256,4-4-384,5-4-1088,5-1 576,-1 2-3935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0:12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17 9632,'-77'-16'4384,"54"21"-3840,15-5-768,8 3 0,-5-3-736,10 8 512,3 1-2816,10 2 1824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6:22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428 2 7872,'0'0'126,"0"0"1,1 0-1,-1-1 0,0 1 1,0 0-1,0 0 1,1 0-1,-1 0 0,0 0 1,0 0-1,1 0 1,-1 0-1,0 0 0,0 0 1,1 0-1,-1 0 1,0 0-1,0 0 0,0 0 1,1 0-1,-1 0 1,0 0-1,0 0 1,1 1-1,-1-1 0,0 0 1,0 0-1,0 0 1,0 0-1,1 0 0,-1 1 1,0-1-1,0 0 1,1 0-1,3 14 3007,-4-12-2856,1 2 165,0-1 0,-1 1 0,0-1 0,0 1 0,0 0 0,0-1 0,0 1 0,-1-1 0,0 1 0,-1 5 0,-17 35 1109,4-12-673,5-5-664,-2 0 0,-1-1 0,-1-1 0,-1 0 0,-2 0 0,-24 27 0,29-38-602,-2-1-1,1 0 0,-1-1 1,-25 15-1,27-20-361,1-1-1,-1 0 1,0-1-1,0 0 1,0-1 0,0-1-1,-17 3 1,24-5-150,0 0 0,-1-1 0,1 0 0,-9-1 0,12 1 658,0-1 0,0 1 0,0 0 0,0-1 0,0 0-1,0 1 1,1-1 0,-1 0 0,0 0 0,1 0 0,-1 0 0,0 0 0,1 0 0,-1-1 0,-1-1 0,1 0-340,0-1 0,1 1 0,-1-1 0,1 0 0,0 1 0,0-1 0,-1-6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6:24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1088 6880,'1'0'2229,"8"0"-1839,0-1 0,0 0 0,0-1 0,0 0 0,-1 0-1,1 0 1,-1-1 0,0-1 0,0 1 0,0-1 0,0-1 0,0 0 0,-1 0 0,11-9 0,4-7 295,-1-1 1,36-48-1,-32 36-302,44-45 547,96-87 1,-126 127-625,-3-2-1,50-71 1,47-97 393,-115 179-560,16-26 762,37-86 0,-68 133-599,-5 5-55,1 4-232,0 0-1,0 1 1,0-1-1,0 0 1,0 1-1,0-1 1,0 1-1,0 0 1,0-1-1,0 1 1,0-1-1,0 1 1,-1 1-1,-8 8 99,0 1-1,1-1 1,0 1-1,1 1 1,-10 17 0,14-23-63,-164 256 926,132-209-842,3 1 0,2 2 0,3 1 0,2 1 1,-31 102-1,47-124-103,-31 133 274,41-166-286,-1 0-1,1 0 1,0 0 0,0-1 0,0 1 0,0 0-1,0 0 1,0 0 0,1 0 0,0 3 0,-1-6-20,1 0 0,-1 0 0,0 1 1,0-1-1,0 0 0,1 0 1,-1 1-1,0-1 0,0 0 1,1 0-1,-1 1 0,0-1 0,0 0 1,1 0-1,-1 0 0,0 0 1,1 0-1,-1 1 0,0-1 1,1 0-1,-1 0 0,0 0 0,1 0 1,-1 0-1,0 0 0,1 0 1,-1 0-1,0 0 0,1 0 1,0 0-1,0-1-30,1 0-1,0 0 1,0 1 0,-1-1-1,1 0 1,0-1 0,-1 1-1,1 0 1,1-2 0,11-11-127,0-1 1,-1-1-1,14-21 1,3-5 62,-5 11 37,1 1 0,2 2 1,1 0-1,55-39 1,-80 63 43,1 1 1,0 0 0,1 0 0,9-4-1,-13 6 43,0 1-1,0-1 1,0 1-1,-1 0 0,1-1 1,0 1-1,0 0 0,0 0 1,-1 1-1,1-1 1,0 0-1,0 0 0,0 1 1,-1-1-1,1 1 0,0 0 1,-1 0-1,1-1 1,2 3-1,9 7 193,0 1-1,-1 0 1,16 19-1,-14-14-30,-7-8-98,4 4 76,0-1 0,0 0 1,1-1-1,15 11 0,-23-19-154,0 1 0,1-1 0,0 0 0,-1 0 0,1 0 0,0-1 0,0 0 0,0 1 0,0-2-1,0 1 1,0-1 0,0 0 0,0 0 0,1 0 0,-1 0 0,0-1 0,5-1 0,3-2-32,1-1-1,-1 0 1,-1-1 0,1 0-1,-1-1 1,0 0 0,0-1 0,-1 0-1,0-1 1,-1 0 0,0-1-1,0 0 1,11-16 0,-18 21-4,0 1 0,-1 0 0,0-1 0,0 0 1,0 1-1,-1-1 0,1 0 0,-1 0 0,0 0 0,-1 0 1,1 0-1,-1-9 0,0 11 1,-1 1-1,1 0 1,-1 0 0,1-1-1,-1 1 1,0 0 0,1 0 0,-1 0-1,0 0 1,-1 0 0,1 0-1,0 0 1,-1 1 0,1-1 0,-1 0-1,1 1 1,-1-1 0,0 1-1,1-1 1,-1 1 0,0 0-1,0 0 1,0 0 0,0 0 0,0 0-1,0 0 1,0 0 0,-1 1-1,1-1 1,-3 0 0,2 1 15,0 0 0,0 0 0,0 0 0,0 0 1,0 0-1,0 1 0,0-1 0,0 1 0,0 0 0,0-1 0,0 2 0,0-1 1,0 0-1,0 0 0,1 1 0,-1 0 0,1-1 0,-1 1 0,1 0 1,-1 0-1,1 1 0,0-1 0,-2 4 0,-1 0 40,0 1-1,1 1 1,-1-1-1,2 0 1,-1 1 0,1 0-1,-3 11 1,1 0 40,1 1 0,1 0 0,1-1 0,1 1 0,0 0 0,1 0 0,2 0 0,4 28 0,-5-41-53,1 0 0,0 0 0,0-1-1,0 1 1,1-1 0,0 1-1,0-1 1,6 8 0,-6-10 4,-1-1 1,1 1 0,0-1-1,1 0 1,-1 0-1,0-1 1,1 1 0,0 0-1,0-1 1,-1 0 0,1 0-1,1 0 1,-1-1 0,7 2-1,-1-1-4,1-1-1,-1 0 1,1 0-1,-1-1 1,0-1-1,1 0 1,-1 0-1,1-1 1,-1-1-1,0 1 1,0-2-1,0 1 1,15-9-1,-2 0-37,0-2 0,-1 0 0,-1-2 1,25-22-1,-12 7-45,-1-2 0,-2-1 0,-1-1 0,-2-1 0,-2-2 0,-1-1 0,20-42 0,56-153-317,-6 11 448,-79 191-6,28-65-264,-44 91 109,-3 6 46,-8 8-3,6-2 39,0 0 0,0 1-1,1 0 1,-1 0 0,1 1 0,1-1-1,0 1 1,0-1 0,-3 14 0,0-3 6,-184 551 148,172-518-162,-3-1 0,-1-1 0,-3-2 0,-2 0 1,-61 80-1,-5-14 235,-41 53 35,91-106-15,-89 93 1,129-151-260,1 0 1,0 0-1,-1 0 1,1 0-1,-1 0 1,0 0-1,1-1 1,-1 1-1,0-1 1,0 0-1,-6 2 1,8-3-5,0 0 0,0 0 0,1 0 0,-1 0 0,0 0-1,0 0 1,0 0 0,0-1 0,1 1 0,-1 0 0,0 0 0,0-1 0,0 1 0,1 0 0,-1-1 0,0 1 0,1-1 0,-2 0 0,1 0-18,0-1 0,0 1 0,0 0 0,0-1 1,0 1-1,1-1 0,-1 1 0,1-1 0,-1 1 1,1-1-1,-1 1 0,0-4 0,1-2-50,0 0 1,0 0-1,0 0 0,1 0 0,0 0 0,0 0 1,0 0-1,1 0 0,0 0 0,1 1 0,-1-1 1,8-11-1,-2 5 5,0 0 1,1 1 0,0 0 0,1 0-1,13-11 1,-4 7 48,0 1 1,39-24-1,48-17-43,27-17 109,-90 42 33,75-67 1,27-48-35,-63 65 999,-80 79-1012,1 0 0,-1 0 1,0 0-1,0 0 0,0-1 0,0 1 1,0-1-1,-1 1 0,3-5 1,-4 6 291,-2 2-268,1 0 1,0-1 0,0 1-1,0 0 1,0 0 0,-1 0-1,1 0 1,0 0 0,1 0-1,-1 0 1,0 0 0,0 0-1,-1 3 1,-9 18-12,3 4 30,0 0-1,2 0 0,1 1 1,-4 49-1,9-62 41,0 0 0,4 25 1,-3-26-67,0-8-10,0-1 1,0 1-1,0 0 0,1 0 1,0-1-1,-1 1 1,2-1-1,-1 1 0,0-1 1,1 0-1,0 0 1,0 0-1,0 0 0,0-1 1,1 1-1,-1-1 1,1 0-1,0 0 0,0 0 1,0 0-1,1-1 0,-1 0 1,0 1-1,1-2 1,0 1-1,-1 0 0,1-1 1,0 0-1,0 0 1,0-1-1,0 1 0,5-1 1,4-1 14,-1 0 1,0-1 0,1-1-1,-1 0 1,0 0 0,0-2-1,-1 1 1,1-2 0,-1 0-1,0 0 1,13-10 0,-21 13-45,1-1 1,0-1-1,-1 1 1,0 0-1,0-1 0,-1 0 1,1 0-1,-1 0 1,0 0-1,0-1 1,0 1-1,-1-1 1,0 1-1,0-1 0,-1 0 1,1 0-1,-1 0 1,-1 0-1,1 0 1,-1 0-1,0 0 1,0 0-1,-3-12 0,1 6-16,-1 0 0,-1 0 0,0 1 0,0 0-1,-1 0 1,-1 0 0,0 0 0,-13-16-1,14 20 10,0 1 0,-1 0-1,1 1 1,-2-1 0,1 1-1,0 0 1,-1 0 0,0 1-1,0 0 1,-1 1 0,1-1-1,-1 1 1,1 0 0,-10-1-1,1 1-4,-24-3-1,35 6 33,0 0 0,0 0 0,0 0-1,0 0 1,0 1 0,0 0 0,1 0 0,-1 0 0,-7 3 0,11-3-6,0-1 0,0 1 0,0 0 1,0-1-1,0 1 0,0 0 0,0-1 0,1 1 1,-1 0-1,0 0 0,0 0 0,1 0 0,-1 0 1,1-1-1,-1 1 0,1 0 0,-1 0 1,1 1-1,-1-1 0,1 0 0,0 0 0,0 0 1,0 0-1,-1 0 0,1 0 0,0 0 0,0 0 1,1 1-1,-1-1 0,0 0 0,0 0 0,0 0 1,1 0-1,-1 0 0,1 0 0,-1 0 0,1 0 1,-1 0-1,1 0 0,-1 0 0,2 1 0,1 2 62,-1 0-1,1-1 0,0 1 0,1-1 0,-1 1 0,0-1 0,1 0 0,7 5 0,-2-4-12,1 0 0,-1 0 0,1-1 0,0 0 0,0-1-1,0 0 1,0 0 0,0-1 0,0-1 0,1 0-1,-1 0 1,0-1 0,0 0 0,15-4 0,0-1 39,-1-1 0,0-2 0,0 0 1,38-22-1,-23 7-69,-1-1 0,46-42-1,-20 16 0,-46 38 74,-13 11-75,-1-1 1,0 0-1,0 0 1,6-6-1,-9 8-1,1-1-1,0 1 1,0-1-1,0 1 1,0 0-1,0 0 1,0 0 0,0 0-1,0 0 1,1 0-1,-1 0 1,0 1-1,0-1 1,5 0-1,-7 2-8,1 0-1,0 0 0,0-1 0,0 1 0,-1 0 0,1 0 0,0 0 0,-1 0 0,1 0 0,-1 0 1,1 0-1,-1 0 0,0 0 0,1 0 0,-1 1 0,1-1 4,3 12 55,-1-1-1,0 1 0,-1 0 0,1 15 1,-1 55-68,-2-26-104,1-32 141,0 0 0,2-1 0,9 41 0,-10-59-23,-1 1 0,2-1 0,-1 0 0,1 0 0,0 0 0,0 0 0,0 0 1,1-1-1,0 0 0,0 1 0,1-2 0,-1 1 0,1 0 0,0-1 0,0 0 0,1 0 0,-1 0 0,12 5 0,-7-5-20,1-1 1,0 0 0,-1-1-1,1 0 1,0-1 0,0 0-1,0-1 1,0 0 0,0 0-1,0-2 1,0 1-1,-1-1 1,1-1 0,0 0-1,16-7 1,-10 3-13,-1 0 0,1-2 0,-2 0-1,0 0 1,0-2 0,0 0 0,-1-1 0,22-24 0,-15 9-38,-2-1 1,-2 0 0,0-1 0,-2-1 0,13-33-1,-27 58 36,1 0 1,-1 0-1,0 1 0,0-1 0,0 0 0,-1 0 0,0 0 0,0 0 0,0 0 0,-1-5 0,1 9 17,0-1 0,0 1 0,-1 0 0,1 0 0,0 0 0,-1 0 0,1-1 0,-1 1 0,1 0 0,-1 0 0,1 0 0,-1 0 1,0 0-1,1 0 0,-1 1 0,0-1 0,0 0 0,0 0 0,0 0 0,0 1 0,0-1 0,0 0 0,0 1 0,0-1 0,0 1 0,0-1 0,0 1 0,-1 0 0,1 0 0,0-1 0,0 1 0,0 0 0,0 0 0,-1 0 0,1 0 0,0 0 0,0 0 0,0 0 0,-1 1 1,1-1-1,0 0 0,0 1 0,0-1 0,0 1 0,-2 0 0,-1 1 7,-1 0 0,1 0 0,-1 0 0,1 1 0,0-1 0,0 1 0,0 0 0,0 0 0,0 1 0,1-1 0,-1 1 0,1 0 1,0 0-1,-2 4 0,2-2 24,0 0 0,0 0 0,1 0 0,0 0 0,0 1 0,1-1 0,0 0 0,0 1 0,0 10 0,1-3 71,1 0-1,1 0 0,0 0 1,1 0-1,0 0 0,1-1 1,1 0-1,0 0 0,10 17 1,-9-20-75,0 0 1,1-1 0,0 0-1,1-1 1,0 1-1,1-2 1,-1 1 0,1-1-1,1 0 1,-1-1-1,1 0 1,1-1 0,17 8-1,5-2-176,0 0 0,1-2 0,39 5 0,112 5-2762,-116-17-725,-1-4-1,76-11 0,-25-9-4072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6:25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1165 6976,'-13'5'2256,"44"-24"5908,2-7-5300,34-34-2922,-48 43 901,28-26-365,128-111 574,-144 130-766,55-48 1242,-90 82-782,-18 40-533,-16 54-1,1-2-109,29-81 138,-9 32 0,15-47-198,1 1 0,0-1 0,0 1 0,1-1 0,-1 1 0,1-1 0,1 1 0,-1-1 0,3 10 0,-2-13-25,0-1 1,0 1-1,0-1 0,0 1 1,0-1-1,1 0 0,-1 1 1,1-1-1,0 0 0,-1 0 0,1 0 1,0 0-1,0 0 0,0-1 1,1 1-1,2 1 0,-1 0 10,1-1-1,-1 0 0,1-1 0,0 1 1,0-1-1,0 0 0,0 0 1,6 0-1,1 0 4,0-1 0,0-1 0,1 0 0,-1-1 0,0 0 0,15-5-1,-10 1-25,-1-1-1,0 0 0,0-2 0,0 0 0,17-13 0,69-63 12,-60 49-14,46-38-14,94-83-61,-160 135 57,0-1 1,-2 0 0,-1-2-1,0-1 1,-2 0-1,-1-1 1,-2-1 0,18-44-1,-3-17 329,-3-1 0,23-151 0,-47 232-291,3-36 176,-5 41-166,0 0-1,0 0 0,0 0 0,-1 0 0,1 1 1,-1-1-1,0 0 0,-3-6 0,4 9-22,0 1 0,0-1 0,-1 1 0,1-1 0,0 1 1,0-1-1,-1 1 0,1-1 0,-1 1 0,1-1 0,0 1 0,-1-1 0,1 1 0,-1 0 0,1-1 0,-1 1 0,1 0 0,-1 0 0,1-1 0,-1 1 1,0 0-1,1 0 0,-1 0 0,1-1 0,-1 1 0,1 0 0,-1 0 0,0 0 0,1 0 0,-1 0 0,1 0 0,-1 0 0,0 0 0,0 1 0,-1 0-6,0-1-1,1 1 1,-1 0-1,1 0 1,0 0-1,-1 0 1,1 0-1,0 0 0,-1 0 1,1 1-1,-1 1 1,-3 5-6,0 0 0,1 1-1,1-1 1,-1 1 0,1 0 0,1 0 0,-3 16 0,0-2 1,-43 231 123,40-187-40,3 132 0,39 145 303,-29-312-987,17 56-1,5-11-5672,-25-70 4189,4 12-1406,-6-19 3265,0 0 1,0 1 0,0-1 0,0 0 0,0 1 0,0-1 0,1 0 0,-1 1 0,0-1-1,0 0 1,0 0 0,0 1 0,0-1 0,1 0 0,-1 1 0,3 1-2044,-3-2 2043,0 0 1,0 0 0,1 0 0,0-1 20,-1 1-1,1-1 1,-1 0 0,1 0-1,-1 0 1,0 0-1,1 0 1,-1 0 0,0 0-1,0 0 1,0 0 0,1 0-1,-1 0 1,0 0 0,0 0-1,-1-1 1,0-3-520,0 0 1,0 0 0,-1 1-1,-2-7 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6:26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44 11456,'-45'-28'4256,"40"28"-2625,14 0-831,9 0-576,13-4 1376,14-1-864,18 2 576,14 3-768,-1 0-352,-4 0-160,4-3-384,0 3 192,1 0-3616,-4 0 2080,-15 0-4639,0 3 3551,-31 0-1760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6:26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55 10304,'-77'-40'3808,"56"32"-2944,6 5-256,33-1-3712,19 4 864,16 0 1280,2 0-3008,16 12 2240,10 0-448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6:28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0 217 6304,'14'0'3065,"-6"0"-2578,-2 0-62,207-8 7744,-186 5-7733,-1-1 1,0-1 0,0-2 0,0-1 0,47-20 0,-51 18-203,-12 6-95,0-1 1,-1 1-1,0-1 1,0-1-1,0 0 1,0 0-1,11-11 1,-19 15-113,0 1 1,0-1 0,0 0 0,0 1-1,0-1 1,0 0 0,-1 0 0,1 1-1,-1-1 1,1 0 0,-1 0-1,0 0 1,1 0 0,-1 0 0,0 0-1,0 1 1,0-1 0,-1 0 0,1 0-1,0 0 1,-1 0 0,1 0-1,-1 0 1,0 1 0,-1-4 0,0 2-16,1 1 1,-1-1-1,1 1 1,-1-1-1,0 1 1,0 0-1,0 0 1,-1 0-1,1 0 1,0 0-1,-1 1 1,1-1-1,-1 1 0,1-1 1,-1 1-1,-3-1 1,-2 0 0,1 0-1,-1 1 1,0 0 0,1 1 0,-1 0 0,0 0-1,0 0 1,1 1 0,-16 3 0,9 0 114,0 1 0,1 0 0,0 1 0,-20 11 0,25-12-54,0 0 1,1 1 0,-1 0-1,1 0 1,1 1 0,-1 0-1,1 0 1,0 0 0,0 1-1,1 0 1,0 0 0,-4 10-1,4-7 41,1 0-1,0 1 0,1-1 0,0 1 0,1 0 0,0 0 0,1 0 0,1 0 0,0 13 0,1-12 3,1 1 0,0-1 0,1 0 0,0 0 0,1 0 0,0-1 0,1 1 0,7 12 0,-7-15-52,1-1-1,0 0 0,1 0 1,0-1-1,0 0 0,0 0 1,1 0-1,1-1 0,-1-1 0,12 8 1,-11-9-39,1-1 0,-1 0 0,1-1 0,-1 0 1,1-1-1,0 0 0,0 0 0,0-1 0,1 0 0,-1-1 0,0 0 1,17-3-1,10-2 37,70-21 1,-104 25-57,33-10-18,0-2-1,-1-1 1,-1-2-1,49-31 1,-22 7-112,76-68 1,-101 79 75,27-25-48,-53 45 61,-1-1 0,0 0 0,-1-1-1,9-14 1,-16 24 22,0 0 1,-1 0-1,1 0 0,0-1 1,-1 1-1,1 0 0,-1-1 1,0 1-1,1-1 0,-1 1 1,0 0-1,0-1 0,0 1 1,0-1-1,0 1 0,0-1 1,0 1-1,0 0 0,-1-1 1,1 1-1,-1-3 0,0 3-13,0 0-1,0 0 0,0 0 1,0 0-1,0 0 1,0 0-1,0 1 0,0-1 1,0 0-1,0 0 1,0 1-1,0-1 0,0 1 1,0-1-1,-1 1 1,1 0-1,0-1 0,0 1 1,-1 0-1,1 0 1,0 0-1,-1 0 0,1 0 1,-3 1-1,-3 0 1,-1 0-1,1 1 1,-1 1 0,1-1-1,0 1 1,0 1 0,0-1-1,0 1 1,0 0-1,1 0 1,0 1 0,0 0-1,0 0 1,1 1 0,-9 9-1,-6 11 88,1 0 0,-21 39 0,33-53-88,2-5 9,-52 94-62,48-82 159,1 1 0,0-1 0,-7 33 0,14-48-55,0 1-1,1-1 1,-1 1-1,1-1 1,0 1-1,1-1 0,-1 1 1,1-1-1,0 1 1,0-1-1,0 0 1,0 1-1,1-1 1,0 0-1,0 0 1,0 0-1,0 0 1,0 0-1,1 0 1,0-1-1,0 1 0,0-1 1,0 0-1,1 0 1,-1 0-1,1 0 1,-1-1-1,1 1 1,0-1-1,0 0 1,0 0-1,1 0 1,-1-1-1,0 0 0,1 0 1,-1 0-1,0 0 1,1 0-1,6-1 1,-6 0-29,0-1 1,-1 1 0,1-1-1,0-1 1,0 1-1,0-1 1,-1 1-1,1-2 1,-1 1 0,1 0-1,-1-1 1,0 0-1,0 1 1,0-2-1,0 1 1,-1 0 0,1-1-1,3-4 1,5-8-11,-1 0 0,-1 0 0,11-22 0,14-34 23,45-129 0,-80 200-3,13-48 404,-12 46-421,0 0 1,-1-1 0,0 1-1,0 0 1,0 0 0,0-1-1,0 1 1,-1 0 0,1 0-1,-1-1 1,0 1 0,-2-5-1,3 7 7,0 1-1,-1-1 0,1 0 0,-1 0 0,1 1 0,-1-1 0,0 0 0,1 1 0,-1-1 0,0 0 0,1 1 0,-1-1 0,0 1 0,1-1 0,-1 1 0,0 0 0,0-1 0,0 1 0,0 0 0,1-1 0,-1 1 0,0 0 0,0 0 0,0 0 0,0 0 0,0 0 0,0 0 0,0 0 0,1 0 0,-1 0 0,0 0 0,0 1 0,0-1 0,-1 1 0,0 0 3,-1 0 0,1 0 0,-1 1 0,1-1 0,-1 1 0,1 0 0,0 0 0,0-1 0,-4 6 0,-4 6-42,1 0 0,0 1 0,-13 28 0,-15 51 60,2-4-21,19-58-66,-1 0 0,-39 51-1,-53 51 54,-14 18 180,47-40-63,-27 37 71,58-85 2,-46 57 15,85-113-319,1-1-1,-2 0 1,1 0 0,-1 0-1,-7 4 1,14-10 122,0 1 0,0-1-1,0 0 1,0 0 0,0 0 0,0 0-1,-1 0 1,1 0 0,0 0 0,0 0-1,0 0 1,0 0 0,0 0 0,0 0-1,0 0 1,0 0 0,-1 0 0,1 0-1,0 0 1,0 0 0,0 0 0,0 0-1,0 0 1,0 0 0,0 0-1,0 0 1,-1 0 0,1 0 0,0 0-1,0 0 1,0 0 0,0 0 0,0 0-1,0 0 1,0 0 0,0 0 0,-1 0-1,1 0 1,0 0 0,0 0 0,0 0-1,0-1 1,0 1 0,0 0 0,0 0-1,0 0 1,0 0 0,0 0 0,0-8-296,4-8 19,5-6 181,1 0 1,1 0-1,1 1 1,0 0-1,2 1 1,0 0-1,25-24 1,-15 20 121,0 2-1,1 1 1,2 1-1,53-31 1,181-90-58,-62 52 207,-50 26 182,-111 44-52,64-42 1,-75 42-221,-2-2 0,0-1 0,-2-1-1,29-35 1,67-112 400,-81 114-318,10-16 237,-34 50-107,-10 17-201,-1 0-1,0 1 1,0-1 0,-1-1 0,3-4-1,-4 3 84,-3 6 66,-5 9 63,-6 17-297,2 1 0,1-1-1,-7 29 1,-13 79-32,22-94 12,3-18 2,1 1 0,1 1 0,1-1 1,0 0-1,3 36 0,0-56 18,-1-1-1,0 0 1,0 1 0,0-1-1,1 0 1,-1 0 0,0 1-1,1-1 1,-1 0-1,1 0 1,0 0 0,-1 0-1,1 0 1,0 1 0,0-1-1,0 0 1,0-1-1,0 1 1,0 0 0,0 0-1,0 0 1,0-1 0,0 1-1,0 0 1,0-1-1,0 1 1,1-1 0,-1 1-1,0-1 1,1 0 0,-1 1-1,0-1 1,0 0-1,1 0 1,-1 0 0,0 0-1,1 0 1,-1 0 0,0-1-1,1 1 1,-1 0 0,2-1-1,0 0-8,1 0 0,-1 0 0,0-1 0,0 1 0,1 0 1,-1-1-1,0 0 0,0 0 0,4-4 0,23-25 48,-13 12 16,275-253-119,-240 235 235,-36 26 77,16-14 0,-41 43-236,1 0 0,0 1 0,-5 22 0,8-25-1,2 0 0,0 1 0,1-1 0,0 0 0,2 1 1,0 0-1,0-1 0,2 1 0,0-1 0,1 0 0,0 0 0,10 27 0,-11-39 14,0 1 0,1 0 0,-1-1-1,1 1 1,0-1 0,0 0 0,1 0 0,-1 0-1,1-1 1,0 1 0,0-1 0,0 0 0,0 0-1,1 0 1,8 4 0,-9-5-18,1-1 0,-1 0 1,0 0-1,1 0 0,-1 0 0,1-1 0,-1 1 0,0-1 1,1 0-1,-1-1 0,1 1 0,-1-1 0,1 0 1,-1 0-1,0 0 0,1-1 0,-1 0 0,7-3 0,-3 0-5,-1 0-1,0 0 0,0 0 0,0-1 0,11-13 1,26-38 121,-26 31-51,138-206-238,-142 210 215,-12 20-66,-1-1 1,1 1-1,-1-1 1,1 1 0,-1-1-1,0 0 1,0 0-1,0 1 1,-1-1-1,1 0 1,0-4-1,-3 4-310,-2 7 181,-5 9 94,6-10 23,-2 5 21,0 0 0,1 0 1,0 0-1,1 1 0,-1 0 0,1-1 1,-2 17-1,0 4-30,-1 33-1,5-52 52,1 0 0,0-1 0,1 1-1,0 0 1,0 0 0,1-1 0,1 1-1,0-1 1,6 16 0,-7-21-7,1 1 0,-1-1 0,1 1 0,0-1 1,0 0-1,0 0 0,1-1 0,0 1 0,-1-1 0,1 1 0,0-1 0,1 0 0,-1-1 0,0 1 1,1-1-1,-1 0 0,1 0 0,0 0 0,0 0 0,6 0 0,5 0-5,1 0 1,0-1-1,0-1 0,23-3 1,66-14-36,-98 15-21,-4 2-110,0-1 1,-1 0-1,1 0 1,0 0-1,0 0 0,-1 0 1,1-1-1,-1 0 1,4-2-1,-7 3-166,1 0 1,-1-1-1,0 1 0,0 0 0,-1 0 1,1-1-1,0 1 0,0 0 1,0 0-1,-1 0 0,1-1 0,-1 1 1,1 0-1,-1 0 0,1 0 0,-1 0 1,-1-1-1,1-1-900,0 0 494,-1 1-1,1 0 0,-1-1 0,1 1 1,-1 0-1,0 0 0,0 0 0,0 0 1,0 0-1,0 0 0,-4-2 0,-22-11-3000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6:29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26 7808,'-8'-17'2880,"8"14"-2240,0-2-160,8 10-992,7-2-800,6 5 704,6 4-3808,14 5 2464,-9-6 64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6:31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1052 7296,'6'1'3150,"3"2"-2470,1-1 0,0 0 1,0-1-1,0 0 0,13-1 1,-10-2-317,0-1 0,0-1 0,0 0 0,0-1 0,-1 0 0,0-1 0,0 0 0,0-1 0,19-16 0,1-4 537,52-59 0,-34 34-445,-14 15-227,106-112 595,-104 105-463,50-74 1,91-179 1131,-176 290-1426,1 2-17,-1-1 0,0 1 0,-1-1 0,1 0 0,-1 1 0,0-1 1,-1 0-1,2-12 0,-3 18-47,0-1 1,0 1 0,0-1-1,0 0 1,0 1-1,0-1 1,0 1 0,0-1-1,-1 0 1,1 1 0,0-1-1,0 1 1,-1-1 0,1 1-1,0-1 1,-1 1-1,1-1 1,0 1 0,-1-1-1,1 1 1,-1 0 0,1-1-1,-1 1 1,1-1 0,-1 1-1,1 0 1,-1 0-1,1-1 1,-1 1 0,1 0-1,-1 0 1,0 0 0,1-1-1,-1 1 1,1 0 0,-1 0-1,0 0 1,1 0 0,-1 0-1,1 0 1,-2 1-1,-1-1 8,-1 1-1,1 0 0,-1-1 0,1 1 0,0 1 0,-5 1 1,-2 4 15,0 0-1,0 0 1,0 1 0,1 0 0,0 0 0,1 1 0,-9 13 0,16-22-25,-50 65 243,3 2 0,3 3 0,-38 77 0,66-113-60,2 0 1,1 1 0,2 1 0,1 0 0,2 1 0,1 0 0,3 0 0,-3 67 0,8-88-93,1 1 1,0-1 0,1 0 0,1 1 0,1-1 0,7 22 0,-10-35-91,0-1-1,1 1 1,-1 0-1,0 0 1,1-1 0,0 1-1,0-1 1,0 1-1,0-1 1,0 0-1,0 0 1,0 0 0,1 0-1,-1 0 1,1 0-1,-1-1 1,1 1-1,0-1 1,0 0 0,-1 0-1,1 0 1,0 0-1,0 0 1,0-1 0,0 1-1,0-1 1,0 0-1,1 0 1,-1 0-1,0 0 1,0 0 0,0-1-1,3 0 1,9-3-81,0-1-1,-1 0 1,0 0 0,0-2 0,16-9 0,29-20-104,94-77 1,-138 101 168,18-17 214,-14 12 10,-14 14-136,-6 5-46,-16 23-12,1 1 0,2 1 0,1 0 0,-15 41 0,25-60 5,1 0 0,0 0-1,0 0 1,0 0 0,1 0 0,0 0-1,1 0 1,0 0 0,0 1-1,2 11 1,-1-17-5,0 1 1,-1-1-1,1 0 0,1 0 0,-1 0 0,0 0 1,1-1-1,-1 1 0,1 0 0,0 0 1,0-1-1,0 1 0,0-1 0,1 0 0,-1 0 1,0 0-1,1 0 0,0 0 0,-1 0 1,1-1-1,0 1 0,0-1 0,0 0 0,0 0 1,0 0-1,0 0 0,0 0 0,0-1 1,5 1-1,-1-1-22,0 0 1,1 0-1,-1 0 1,0-1-1,0-1 1,1 1-1,-1-1 1,0 0 0,0-1-1,-1 1 1,1-1-1,0-1 1,-1 1-1,0-1 1,0-1-1,11-9 1,4-5-70,-1-2 0,-1-1 0,16-23 0,-23 30 73,130-150-263,-84 103 48,62-87 1,-83 91 214,46-94 1,13-73 153,-84 203-91,-10 19-74,0-1-1,0 1 1,0-1 0,-1 0-1,1 1 1,-1-1 0,0 0-1,1-5 1,-2 8 12,0 1 0,0 0 0,0 0-1,0 0 1,0 0 0,0-1 0,0 1 0,0 0-1,0 0 1,0 0 0,0 0 0,0 0 0,0-1-1,0 1 1,-1 0 0,1 0 0,0 0 0,0 0 0,0 0-1,0 0 1,0-1 0,0 1 0,0 0 0,-1 0-1,1 0 1,0 0 0,0 0 0,0 0 0,0 0-1,0 0 1,-1 0 0,1 0 0,0 0 0,0 0-1,0 0 1,0-1 0,0 1 0,-1 0 0,1 0 0,0 0-1,0 1 1,0-1 0,0 0 0,-1 0 0,1 0-1,0 0 1,0 0 0,0 0 0,0 0 0,0 0-1,-1 0 1,1 0 0,0 0 0,0 0 0,0 0-1,0 1 1,0-1 0,0 0 0,0 0 0,-1 0-1,1 0 1,0 0 0,0 0 0,0 1 0,-11 10 52,-9 18-12,-24 47 1,6-9-34,-38 45-85,-7 13 241,67-99-131,2 2 0,-21 54 0,22-43 34,2 0 1,2 1-1,1 0 1,2 0-1,2 1 1,1 49-1,3-83-51,1 0 0,-1-1 0,1 1 0,1 0 0,-1-1 0,1 1 0,1-1 0,-1 0 0,4 7 0,-5-11-25,1 1 0,0-1 0,0 1-1,0-1 1,0 0 0,0 0 0,0 0 0,0 0-1,1 0 1,-1 0 0,1-1 0,-1 1 0,1-1-1,0 1 1,0-1 0,-1 0 0,1 0 0,0-1-1,0 1 1,0 0 0,5-1 0,0 0-62,0 0 0,1-1 1,-1-1-1,0 1 0,-1-1 0,1 0 1,0-1-1,-1 0 0,1 0 0,12-8 1,-2 0 8,0-1 0,29-26 0,-29 19 157,-1 1-1,-1-2 1,-1 0 0,15-26 0,-28 42-10,0 0 0,0 0 0,-1 0 0,1 0-1,-1 0 1,2-7 0,2-10 131,-4 19-224,0 1-1,0-1 0,0 1 0,0 0 0,1 0 0,-1-1 0,0 1 0,0 0 0,1 0 0,-1 0 0,1 1 0,-1-1 0,1 0 0,-1 0 0,1 1 0,2-2 0,33-7-78,-31 8 103,6-2-43,-2 1 56,-1 0-1,0 0 0,1 1 0,-1 0 1,14 1-1,-21 0-4,0 0-1,0 1 1,0-1 0,0 1-1,0-1 1,0 1 0,0 0-1,0 0 1,0 0-1,0 0 1,0 0 0,0 0-1,-1 0 1,1 0 0,-1 1-1,1-1 1,-1 1 0,1-1-1,-1 1 1,0 0 0,0-1-1,1 1 1,-1 0 0,-1 0-1,1 0 1,0 0 0,0 0-1,-1 0 1,1 0-1,0 4 1,10 121 426,-7-60-320,-4-64-116,1 9-22,0 0-1,1 0 1,7 23 0,-8-32 6,0 1 0,0-1 0,1 0 0,0 0 1,-1 0-1,1 0 0,1 0 0,-1 0 1,0-1-1,0 1 0,1-1 0,0 0 0,-1 1 1,1-1-1,0 0 0,0-1 0,0 1 1,5 2-1,0-2 18,0 1 0,0-1 0,1-1 0,-1 1 0,1-1 0,-1-1 0,14 0 0,60-10-65,-73 9 38,21-6-9,0 0 1,-1-2 0,0-1-1,0-2 1,-1 0 0,-1-2-1,0-1 1,-1-2 0,0 0-1,-2-1 1,0-2 0,22-23-1,-37 34 61,99-104 514,-107 112-552,0 0-1,0 0 0,-1 0 0,1 0 0,0 0 0,-1-1 1,1 1-1,0 0 0,-1 0 0,0-1 0,1 1 0,-1 0 0,0 0 1,1-2-1,-1 2-4,-1 1 0,1 0 0,0 0 0,0 0 0,0-1 0,0 1 0,0 0 0,0 0 1,0 0-1,0 0 0,0-1 0,0 1 0,-1 0 0,1 0 0,0 0 0,0 0 0,0 0 0,0-1 0,0 1 0,-1 0 0,1 0 1,0 0-1,0 0 0,0 0 0,0 0 0,-1 0 0,1 0 0,0 0 0,0 0 0,0 0 0,-1-1 0,1 1 0,-13 5-2,7-2-1,1 1 0,0-1 0,0 1 1,1 1-1,-1-1 0,-7 10 0,-22 36-25,7-11 75,-9 5 103,-2-1-1,-70 60 1,99-95-93,5-6-29,1 1 1,-1 0-1,1 1 1,0-1 0,-1 0-1,1 1 1,1 0 0,-1 0-1,-3 7 1,5-10-29,1-1 0,0 1 0,0-1 0,0 1 1,0-1-1,0 1 0,-1-1 0,1 1 0,0-1 0,0 1 0,0-1 1,0 1-1,1-1 0,-1 1 0,0-1 0,0 1 0,0-1 1,0 0-1,0 1 0,1-1 0,-1 1 0,0-1 0,0 1 1,1-1-1,-1 0 0,0 1 0,1-1 0,-1 1 0,1-1 0,0 1-16,1 0-1,-1 0 0,1-1 0,-1 1 1,1 0-1,-1-1 0,1 0 0,0 1 0,2-1 1,3 1-104,0-1 1,1 0 0,9-2 0,-8 0 20,-1 0 0,1 0 0,-1-1 0,1 0 0,14-8 0,35-26-195,-45 27 331,0 1-1,0 1 1,1 0 0,0 1-1,16-5 1,-29 11-23,0 1 1,1-1 0,-1 1-1,0-1 1,1 1 0,-1 0-1,0 0 1,1-1 0,-1 1-1,1 0 1,-1 0 0,1 0-1,-1 1 1,0-1 0,1 0-1,-1 1 1,1-1 0,-1 0-1,0 1 1,1 0 0,-1-1-1,0 1 1,0 0 0,0-1-1,1 1 1,-1 0 0,0 0-1,0 0 1,0 0 0,0 0-1,-1 0 1,1 1 0,0-1-1,0 0 1,0 2 0,4 6-10,0-2 1,1 1 0,-1 0-1,2-1 1,6 7-1,-8-10 22,-1-1-1,1 1 1,0-1-1,0 0 1,1 0-1,-1 0 1,0-1-1,1 0 1,8 2-1,6 0-88,0 0 0,0-1 0,0-2 0,1 0 0,-1-1 0,1-1 0,-1 0-1,0-2 1,40-10 0,-52 10 50,1 0 0,-1-1 0,0 1 0,0-2 0,-1 1 0,1-1 0,-1 0 0,0 0 0,0-1 0,-1 0 0,1-1 0,-2 1 0,1-1 0,-1 0 0,6-9 0,28-48-472,42-95 0,-29 54 62,79-177-208,-36 73 596,-91 200 30,30-63 446,32-93 1,-64 161-423,-1-1 1,1 0 0,-1-1-1,0 1 1,-1 0-1,1 0 1,-1-7-1,0 11-8,0 1 0,0-1-1,0 0 1,-1 0-1,1 0 1,0 0-1,0 1 1,-1-1 0,1 0-1,-1 0 1,1 1-1,-1-1 1,1 0-1,-1 1 1,1-1 0,-1 1-1,0-1 1,1 0-1,-1 1 1,0-1 0,-1 0 15,0 1-1,0-1 1,1 1 0,-1-1 0,0 1 0,0 0 0,1 0 0,-1 0 0,0 0 0,0 0 0,0 0 0,1 1 0,-4 0 0,-2 0-14,0 1-1,0 0 1,0 1-1,0 0 1,0 0-1,1 0 1,0 1 0,-1 0-1,-7 7 1,6-3-7,-1 0 0,1 0 1,0 1-1,1 0 1,-8 13-1,-2 8 15,1 2 1,-21 60-1,35-86-9,-21 65 114,-15 81 0,30-117 18,-2 11-11,2 1 0,3 0 1,1 0-1,2 0 0,3 0 0,2 1 0,1-1 1,12 47-1,-13-80-76,0 0 1,2 0-1,0 0 0,0 0 1,1-1-1,9 14 0,-11-20-40,1-1-1,0 0 0,0 0 1,0 0-1,1 0 0,0-1 0,0 0 1,0-1-1,1 1 0,0-1 1,0 0-1,14 5 0,-8-4-29,2-1 1,-1 0-1,0-1 0,1-1 0,-1 0 1,1-1-1,0-1 0,0 0 0,-1-1 1,1-1-1,0 0 0,-1-1 0,26-8 1,-25 6-5,0-1 1,-1-1 0,0 0 0,0-1 0,0 0 0,-1-1 0,0-1 0,-1 0 0,0-1-1,-1 0 1,0-1 0,14-19 0,-15 17 48,-1 0 0,0-1 0,-1 0 0,0 0-1,-1-1 1,-1 0 0,-1 0 0,5-24 0,-9 37-20,-1-1 0,0 0 0,-1 0 0,1 1 0,-1-1 0,1 0 0,-1 1 0,0-1 0,0 1 0,-1-1 0,1 1 0,-1-1 0,0 1 0,0 0 0,-2-4 0,3 7-3,0-1 1,1 1-1,-1-1 1,0 1-1,0-1 1,0 1-1,1 0 1,-1-1-1,0 1 1,0 0-1,0-1 1,0 1-1,0 0 1,0 0-1,0 0 0,0 0 1,1 0-1,-1 0 1,0 0-1,0 0 1,0 1-1,0-1 1,0 0-1,-1 1 1,-22 9 2,20-8-4,-1 1 4,0 1 1,0-1-1,0 1 0,0 1 1,0-1-1,1 1 1,0-1-1,0 1 0,0 1 1,0-1-1,-4 9 0,2-1 18,0 1-1,0 0 1,-6 27 0,8-26 50,1 0 1,0 0-1,2 0 1,0 0-1,0 0 0,2 0 1,-1 0-1,2 1 1,0-1-1,1 0 1,6 17-1,-8-28-71,1 0 1,0 0-1,0 0 0,0 0 0,1 0 1,-1-1-1,1 1 0,0-1 0,0 0 1,0 1-1,0-1 0,1-1 0,-1 1 1,1 0-1,-1-1 0,1 0 0,0 0 1,0 0-1,0 0 0,0-1 0,1 1 1,5 0-1,-2-1-23,1 0 0,-1 0 0,0-1 0,1 0 0,-1 0-1,0-1 1,0 0 0,0-1 0,1 0 0,-1 0 0,8-4 0,8-5-15,-2 0 1,39-25-1,38-37-172,-43 30 135,-36 28 143,0 2 0,0 0 1,34-14-1,-53 26-63,-1 1 1,1-1-1,0 1 0,0 0 1,0-1-1,-1 1 0,1 0 1,0 0-1,0-1 0,0 1 1,0 0-1,0 0 0,0 0 1,-1 0-1,1 0 0,0 0 1,0 0-1,0 1 0,1-1 1,-2 1-10,1-1 1,-1 1 0,0-1 0,0 0 0,1 1-1,-1-1 1,0 1 0,0-1 0,0 1 0,0-1 0,0 1-1,0-1 1,0 1 0,0-1 0,0 1 0,0-1-1,0 1 1,0-1 0,0 1 0,0-1 0,0 1 0,-1-1-1,1 0 1,0 2 0,-3 4-14,-1 1-1,1-1 1,-7 9 0,-3 3-14,-2-1 1,0 0 0,-1-1-1,-21 17 1,-78 53-27,50-39 97,40-30 14,11-8-24,-23 22-1,30-21 65,0-1 74,30-1 350,13-4-483,0-2 0,40-3 0,4 1-155,-4 5-412,44 0-1593,-99-6-268,36-5 0,-52 6 2065,30-9-3713,-34 9 3682,1-1 0,-1 1 0,1-1 0,-1 1 0,1-1 0,-1 0 0,1 0 0,-1 0-1,0 0 1,0 0 0,1 0 0,-1 0 0,0-1 0,0 1 0,0 0 0,0-1 0,0 1 0,-1 0 0,2-3 0,-2 2-151,1-1 1,-1 0-1,0 1 0,1-1 1,-1 0-1,-1 0 1,1 1-1,0-1 0,-1 0 1,1 1-1,-1-1 1,-1-3-1,-1 0-93,0-1-1,0 1 1,0 0 0,-6-8-1,-36-38-1822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6:32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13056,'0'-19'4831,"3"15"-3775,11 4-256,9 0-672,8 4-224,14-4 1504,37 5-736,16-2 64,10 5-416,-9 0-576,-6 1 128,-11-3-2784,-6 3 1600,-4-1-4735,-4 0 3391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6:32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49 15040,'-10'-25'5567,"10"22"-4319,5-2-352,0 1-1120,26-4-16127,1 5 12511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0:1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1013 6720,'-1'0'235,"0"0"0,0-1 0,1 1-1,-1 0 1,0 0 0,0-1 0,1 1 0,-1-1 0,0 1 0,1 0 0,-1-1 0,1 1 0,-1-1-1,0 1 1,1-1 0,-1 0 0,1 1 0,-1-1 0,1 0 0,0 1 0,-1-1 0,1 0 0,0 1-1,-1-1 1,1-1 0,0 0 30,1 0-1,-1 0 0,1 1 1,0-1-1,-1 0 0,1 0 1,0 1-1,0-1 0,0 0 1,0 1-1,2-3 1,40-47 2076,20-25-1480,63-101 0,-111 153-681,111-181 936,-12-8-150,-94 169-305,-2-1 0,23-83 1,-40 118-497,-2 8-368,-11 20-410,-34 67 42,-47 69 225,-172 231 559,15 17 427,83-105 171,143-254-315,-21 50 0,40-78 159,5-15-649,0 0-1,0 0 1,0 0-1,0 0 0,0 0 1,0 0-1,0 0 1,0 0-1,0 0 0,0 0 1,0 0-1,0 0 1,0 0-1,0 0 0,0-1 1,1 1-1,-1 0 1,0 0-1,0 0 1,0 0-1,0 0 0,0 0 1,0 0-1,0 0 1,0 0-1,0 0 0,0 0 1,0 0-1,0 0 1,0 0-1,0 0 0,0 0 1,1 0-1,-1 0 1,0 0-1,0 0 0,0 0 1,0 0-1,0 0 1,0 0-1,0 0 1,0 0-1,0 0 0,0 0 1,0 0-1,0 0 1,0 0-1,0 0 0,1 0 1,-1 0-1,0 0 1,0 0-1,0 0 0,0 0 1,0 0-1,0 0 1,0 1-1,0-1 0,0 0 1,0 0-1,0 0 1,15-21 203,1-6-141,4-6-39,1 1-1,1 1 0,33-35 0,154-127 233,-146 138-266,-7 3-23,91-110-1,24-75-10,-63 89 23,-92 129 8,9-12-389,-30 84-537,1-10 898,-5 78 79,9-98-72,0-1 1,2 1 0,6 31 0,-6-47 54,0 0 0,0 0 0,1 0 0,0-1 0,0 1 0,0-1 0,1 1 0,0-1 0,0-1 0,1 1 0,0 0 1,0-1-1,0 0 0,0 0 0,1-1 0,0 1 0,12 6 0,-7-5 38,1-1 0,-1-1 0,1 1 0,0-2 0,1 0 0,-1 0 0,1-1 0,-1-1 0,21 1 0,-14-3-28,0 0 1,0-1-1,0 0 1,0-2-1,0 0 1,-1-1-1,1-1 0,-2-1 1,1 0-1,-1-2 1,22-13-1,94-79 198,-88 64-121,29-23-27,45-35-23,-53 45-31,-59 44-300,-12 5-3,-12 6-96,6 2 300,1 0 0,0 1 0,0 0 0,1 0 1,-16 18-1,-34 53-38,52-69 61,-37 52 202,-51 95-1,88-143-271,4-7 141,-1-1 1,1 0-1,0 1 1,0 0-1,1 0 1,0 0-1,0 0 1,0 9-1,2-15-6,-1-1 0,1 1-1,0-1 1,0 1 0,0-1-1,0 1 1,0-1 0,0 1 0,1-1-1,-1 1 1,0-1 0,0 1-1,0-1 1,0 1 0,1-1-1,-1 1 1,0-1 0,0 1 0,1-1-1,-1 1 1,0-1 0,1 0-1,-1 1 1,1-1 0,-1 0 0,0 1-1,1-1 1,-1 0 0,1 1-1,0-1 1,0 0 12,0 0 0,0 0 1,0 0-1,0 0 0,1 0 0,-1 0 0,0-1 0,0 1 0,0 0 1,0-1-1,0 1 0,0 0 0,1-2 0,5-2 15,-1 0-1,0 0 1,7-7-1,-2 0-44,-1 0 0,-1-1 0,0 0 0,0-1-1,-1 0 1,11-24 0,29-88 81,-42 108-65,11-43-18,-16 54-79,0 0 0,0 0-1,0 0 1,-1 0 0,0 0 0,0 0 0,-2-8 0,2 14 68,0 1 0,0-1 0,0 0 0,0 0 0,0 0 0,0 0 0,0 0 0,0 0 0,0 1 1,-1-1-1,1 0 0,0 0 0,0 0 0,0 0 0,0 0 0,0 0 0,0 0 0,-1 1 0,1-1 0,0 0 0,0 0 0,0 0 0,0 0 1,0 0-1,-1 0 0,1 0 0,0 0 0,0 0 0,0 0 0,0 0 0,0 0 0,-1 0 0,1 0 0,0 0 0,0 0 0,0 0 0,0 0 1,0 0-1,-1 0 0,1 0 0,0 0 0,0 0 0,0-1 0,0 1 0,0 0 0,-1 0 0,1 0 0,0 0 0,0 0 0,0 0 0,0 0 1,0-1-1,0 1 0,0 0 0,0 0 0,0 0 0,-1 0 0,1 0 0,0 0 0,0-1 0,0 1 0,0 0 0,0 0 0,-8 15-83,7-11 54,-12 22-41,-16 53 1,25-66 59,1 1 0,1 0 0,0-1 0,0 1 0,1 0 0,2 17 0,-1-27 39,1 1 0,-1-1 0,1 1 0,1-1 0,-1 1 0,1-1 0,-1 0 0,1 0 0,0 1 1,1-1-1,-1-1 0,1 1 0,-1 0 0,1-1 0,1 1 0,-1-1 0,0 0 0,1 0 0,-1 0 0,1 0 0,0-1 0,0 0 0,0 1 0,0-1 0,0-1 0,6 3 0,5 0 68,0 0 1,1-1-1,-1-1 0,1-1 1,0 0-1,20-1 1,-11-1-55,0-1 0,0-2 0,0 0 0,0-2 0,-1 0 0,0-2 0,0-1 0,-1 0 0,29-17 0,214-128-113,-143 87 139,-111 61-42,-5 3-33,-1 0-1,-1-1 1,1 0 0,7-5 0,-12 7-70,-7 4-372,2-1 412,1 1-1,-1-1 1,1 0 0,0 1 0,0 0-1,0 0 1,0 0 0,0 0 0,-4 4 0,-4 3-15,-15 12 16,1 1 1,1 1-1,1 2 0,-22 30 0,37-45 19,-8 10-2,1 1-1,-24 43 0,37-59 9,-1 0 45,1 0 1,0 0-1,0 0 1,0 0-1,-1 10 1,3-14-12,-1 0 1,1 0-1,0 0 1,0 0-1,1-1 1,-1 1-1,0 0 1,0 0-1,0 0 1,0 0-1,1 0 1,-1-1-1,0 1 1,1 0-1,-1 0 1,1 0-1,0 1 1,0-2 7,0 1 1,0 0-1,0-1 0,0 1 1,1 0-1,-1-1 0,0 1 1,0-1-1,0 0 0,0 1 1,1-1-1,-1 0 0,0 0 1,0 0-1,1 0 0,1 0 1,4 0 27,1-1 0,-1-1 0,0 1 0,1-1 0,-1 0 1,0-1-1,0 0 0,0 0 0,-1 0 0,12-8 1,6-6 62,28-26 1,-48 40-104,21-20-9,-1-1 1,-2-1-1,0-1 1,-2 0-1,0-2 1,18-35-1,-3-2-235,-34 62 214,1 1 1,-1 0 0,0 0-1,0-1 1,0 1-1,0-1 1,0 1-1,-1-1 1,1 1 0,-1-1-1,0 1 1,0-1-1,0-3 1,0 5 18,0 1-1,0 0 1,0 0 0,0 0-1,0 0 1,0-1 0,0 1-1,1 0 1,-1 0 0,0 0 0,0 0-1,0 0 1,0-1 0,0 1-1,0 0 1,0 0 0,0 0-1,1 0 1,-1 0 0,0 0-1,0 0 1,0-1 0,0 1 0,0 0-1,0 0 1,1 0 0,-1 0-1,0 0 1,0 0 0,0 0-1,0 0 1,1 0 0,-1 0 0,0 0-1,0 0 1,1 0 0,-7 1 76,2-1-507,0 0 558,1 0-45,6 0-59,-2 0 575,-1 1-640,-1 8-9,0-1 0,0 0-1,-1 1 1,0-1-1,-5 10 1,-2 9-44,7-19 82,-18 72 16,-55 139-1,-24 23-95,3-9 177,82-203 25,-28 45-1,34-62-112,-1-1 0,-1 0 1,0 0-1,-1-1 1,-19 17-1,26-25-43,0-1 0,0 1-1,0-1 1,0 0 0,0 0-1,-1-1 1,1 1 0,-1-1 0,1 0-1,-1 0 1,1 0 0,-7 0-1,9-1-19,-1 0 0,1 0-1,0-1 1,0 1-1,-1 0 1,1-1 0,0 0-1,0 1 1,0-1-1,0 0 1,0 0 0,0 0-1,0 0 1,0 0-1,0-1 1,0 1 0,1-1-1,-1 1 1,0-1-1,1 1 1,-1-1 0,1 0-1,0 0 1,0 0-1,0 0 1,-2-2 0,3 2 42,-1 0 0,1 1 0,-1-1 0,1 0 1,-1 1-1,1-1 0,0 0 0,0 0 0,0 1 0,0-1 1,0 0-1,0 1 0,2-5 0,-1 1-44,3-20-165,1 1 0,1 0 1,10-26-1,-8 32 234,1-1 0,0 1 0,2 1 0,0 0 0,1 0 0,0 1 0,2 0 0,0 2 0,0-1 0,1 2 0,1 0 0,0 0 0,1 2 0,0 0 0,30-13 0,153-57 308,42-21 773,3-24-222,-84 20-120,-56 33-142,-89 62-461,9-6-67,-15 13-22,-10 4-44,0 0 1,1 0 0,-1 0 0,0 0-1,0 0 1,0 0 0,0 0 0,1 1 0,-1-1-1,0 0 1,0 0 0,0 0 0,1 0 0,-1 0-1,0 0 1,0 0 0,0 0 0,0 0 0,0 1-1,1-1 1,-1 0 0,0 0 0,0 0-1,0 0 1,0 0 0,0 1 0,0-1 0,0 0-1,1 0 1,-1 0 0,0 0 0,0 1 0,0-1-1,0 0 1,2 11 18,-1 0-1,0 0 1,0 0-1,-1 1 0,-1-1 1,0 0-1,0 0 1,-1 0-1,-1 0 1,0-1-1,0 1 1,-8 16-1,-6 8 85,-2-2 0,-30 43 0,28-45-99,17-25 88,11-8 114,0 0-148,6-4-67,1 0 0,-2-1-1,1-1 1,-1 0 0,0 0-1,0-1 1,-1-1 0,12-13-1,11-14-208,29-45 1,-33 42 94,-28 37 109,22-29-157,1 1 1,45-42 0,-68 72 139,-1-1 0,1 1 0,-1 0 0,1 0 0,-1 0 0,1 0 1,0 1-1,0-1 0,-1 0 0,3 0 0,-3 1 22,-1 0 0,0 0 0,1 0 1,-1 0-1,1 0 0,-1 0 0,0 0 0,1 0 0,-1 0 0,0 0 0,1 0 0,-1 0 0,0 1 1,1-1-1,-1 0 0,0 0 0,0 0 0,1 0 0,-1 1 0,0-1 0,0 0 0,1 0 0,-1 1 1,1 0 1,-1 0 0,0-1 0,1 1 0,-1 0 1,0 0-1,0 0 0,0 0 0,1 0 1,-1-1-1,0 1 0,0 0 0,0 0 0,0 0 1,-1 1-1,-6 45 138,-3 0 1,-29 85-1,25-83 443,44-69-555,107-118-509,-47 44 277,-2 14-140,-82 74 269,0 1 1,0 0 0,1 0 0,0 1 0,-1 0 0,9-4 0,-14 8 68,0-1 1,0 1-1,0 0 1,0 0-1,0-1 1,0 1-1,1 0 1,-1 0 0,0 0-1,0 0 1,0 0-1,0 0 1,0 1-1,0-1 1,0 0-1,0 0 1,0 1-1,1-1 1,-1 1-1,1 0 1,-1 0 26,0 0 1,0 1 0,1-1-1,-1 1 1,0-1-1,0 1 1,0-1 0,-1 1-1,1 0 1,0-1 0,-1 1-1,1 0 1,-1 0-1,1 0 1,-1-1 0,0 4-1,2 19 125,-3 45-1,-1-52-110,2 1 1,0-1-1,0 1 0,2-1 0,0 0 1,5 18-1,-5-30 21,-1-1 0,1 1 0,0-1 0,1 1 0,-1-1 0,1 0 0,0 0 1,0 0-1,0 0 0,1-1 0,-1 1 0,1-1 0,0 0 0,7 5 0,-8-6-24,0-1 0,1 1 1,-1-1-1,0 0 0,1 0 0,-1 0 0,0 0 0,1-1 0,-1 1 0,1-1 1,-1 0-1,1 0 0,-1 0 0,1-1 0,-1 1 0,1-1 0,-1 0 0,1 0 1,-1 0-1,6-3 0,-2 1-9,-1-1 0,0-1 1,0 1-1,0-1 0,-1 0 1,1-1-1,-1 1 0,0-1 0,-1 0 1,1 0-1,3-8 0,6-12 93,16-41-1,-23 51-99,5-12-199,-1 0 0,12-52-1,-23 76 146,1 2 1,-1 1-1,1 0 0,-1 0 1,0-1-1,0 1 0,0 0 0,0-1 1,0 1-1,0 0 0,0-1 1,0 1-1,0 0 0,0 0 0,-1-1 1,1 1-1,-1-2 0,0 3 36,1 0 1,0 0-1,0-1 0,0 1 0,0 0 0,0 0 1,0 0-1,0 0 0,-1 0 0,1 0 0,0 0 1,0 0-1,0 0 0,0-1 0,0 1 0,-1 0 1,1 0-1,0 0 0,0 0 0,0 0 0,0 0 1,0 0-1,-1 0 0,1 0 0,0 0 0,0 0 1,0 0-1,0 0 0,-1 0 0,1 0 0,0 1 1,0-1-1,0 0 0,0 0 0,0 0 0,-1 0 1,1 0-1,0 0 0,0 0 0,-4 3-19,0-1 1,0 1-1,0 0 0,0 0 1,0 0-1,1 1 0,0-1 0,-1 1 1,1 0-1,0 0 0,1 0 1,-5 8-1,-2 7 59,-12 34 0,10-22-133,2-7 136,-13 50 0,20-67 31,1 0 1,0 0 0,0 0 0,0 1 0,1-1-1,1 0 1,-1 0 0,1 0 0,0 0-1,1 0 1,-1 0 0,4 8 0,-4-13-32,0 1 1,0-1 0,0 0-1,1 0 1,-1-1-1,0 1 1,1 0-1,0 0 1,-1-1-1,1 1 1,0-1 0,0 1-1,-1-1 1,1 0-1,0 0 1,1 0-1,-1 0 1,0 0 0,0 0-1,0 0 1,4 0-1,2 0 52,0-1 0,0 0-1,-1 0 1,1-1 0,8-1-1,15-4-72,0-1-1,51-18 0,56-33-6,-93 39-17,-33 14-29,1 0 0,0 2 0,24-5 0,-36 8 27,1-1-1,-1 1 0,1 0 0,-1 0 1,1 0-1,-1 0 0,1 0 0,-1 0 0,1 0 1,-1 1-1,0-1 0,1 1 0,-1-1 0,1 1 1,-1-1-1,0 1 0,3 1 0,-4-1 2,1 0 0,0 0 0,0 0 0,-1 0 0,1 0 0,0 0 0,-1 0 0,1 1 0,-1-1 0,1 0 0,-1 0 0,0 0 0,0 1 0,1-1-1,-1 0 1,0 1 0,0-1 0,0 0 0,0 0 0,-1 2 0,0 7 71,-1 0-1,0-1 1,-1 1-1,0-1 1,0 0-1,-1 0 1,0 0-1,-8 12 1,2-7 4,0 0 0,-1-1 0,0 0 1,-14 12-1,21-22-47,1-1 1,0 1 0,0 0 0,0 0 0,1 0 0,-1 0-1,1 0 1,0 0 0,-1 1 0,1-1 0,1 1 0,-4 7-1,5-11-12,0 0 0,0 0-1,0 0 1,0 1-1,0-1 1,0 0-1,0 0 1,0 0-1,0 0 1,0 0 0,1 1-1,-1-1 1,0 0-1,0 0 1,0 0-1,0 0 1,0 0 0,0 1-1,0-1 1,0 0-1,0 0 1,1 0-1,-1 0 1,0 0-1,0 0 1,0 0 0,0 0-1,0 0 1,0 1-1,1-1 1,-1 0-1,0 0 1,0 0-1,0 0 1,0 0 0,1 0-1,-1 0 1,12 1 41,18-4-183,-20 1 15,-2 1 69,1-1-1,0 0 0,-1 0 0,1-1 0,13-6 0,38-25-143,-45 24 33,0 1-1,0 1 1,1 0-1,20-6 1,-35 14 151,-1 0 0,1 0-1,0 0 1,-1 0 0,1-1 0,0 1 0,-1 0 0,1 0-1,0 0 1,-1 0 0,1 0 0,0 1 0,-1-1 0,1 0-1,0 0 1,-1 0 0,1 1 0,-1-1 0,1 0 0,0 0-1,-1 1 1,1-1 0,-1 1 0,1-1 0,-1 0 0,1 1-1,-1-1 1,1 1 0,-1-1 0,1 1 0,-1 0 0,0-1-1,1 1 1,-1-1 0,0 1 0,0 0 0,1-1 0,-1 1 0,0 0-1,1 4 74,0-1 0,-1 0 0,1 1 0,-1 7 0,0-8-6,0 6 38,0-6-56,0 0 0,0 0-1,0 0 1,-1 1-1,1-1 1,-1 0 0,-2 6-1,2-8-17,1-1-1,-1 1 0,1 0 1,-1 0-1,1-1 0,0 1 1,0 0-1,0 0 0,0 0 1,0 0-1,0-1 0,1 1 1,0 3-1,-1-3-1,1-1 0,0 0 0,-1 0 0,1 0 1,0 0-1,-1 0 0,1-1 0,0 1 0,0 0 0,0 0 0,0 0 1,0-1-1,0 1 0,0 0 0,0-1 0,0 1 0,0-1 0,0 1 0,0-1 1,0 0-1,1 1 0,-1-1 0,2 0 0,5 1 50,1-1 0,-1 0 0,0 0 0,1-1 0,-1 0 1,11-3-1,5-3 16,24-10 1,-35 13-78,15-7-7,-1-1 0,33-18-1,-37 14 50,0-2 0,-1-1 0,-1 0 0,0-2 0,-2 0 0,-1-1 0,19-29 0,174-277-19,-209 325-32,32-46-277,-3-2-1,32-67 0,-59 109 223,4-10-103,-8 18 138,0 0 1,1 1-1,-1-1 0,0 0 1,0 1-1,0-1 0,0 0 1,0 1-1,0-1 1,0 0-1,0 1 0,0-1 1,0 0-1,-1 1 0,1-1 1,0 1-1,0-1 1,-1 0-1,1 1 0,0-1 1,-1 1-1,0-2 1,1 2 10,0 0 0,-1 0 1,1-1-1,-1 1 0,1 0 1,0 0-1,-1 0 0,1 0 1,-1 0-1,1 0 1,-1 0-1,1 0 0,0 0 1,-1 0-1,1 0 0,-1 0 1,1 0-1,0 0 1,-1 0-1,1 0 0,-1 0 1,1 0-1,-1 1 0,1-1 1,0 0-1,-1 0 1,1 0-1,0 1 0,-1-1 1,1 0-1,0 1 0,-1-1 1,1 0-1,0 1 1,0-1-1,-1 0 0,1 1 1,-10 14-232,-129 269 532,114-219-198,2 2 0,-20 100 1,40-149 3,0 1 0,1 0 1,1 0-1,1 30 1,1-43-16,-1 0 0,1 0 0,0 0 0,1 0 0,-1 0 0,1 0 0,1 0 0,-1-1 0,1 1 0,-1-1 0,2 0 0,-1 1 0,1-1 0,-1-1 0,1 1 0,0-1 0,10 8 0,-12-10-43,1-1 0,0 1 0,0-1 0,0 0 0,-1 0 0,1 0 0,0 0 0,0-1-1,0 1 1,1-1 0,-1 0 0,0 0 0,0 0 0,0 0 0,0 0 0,6-2 0,4-1 29,-1-1 0,21-9 0,-26 10-39,78-34-28,-2-4-1,103-68 0,-169 98-22,8-6-75,38-20-1,-61 37 96,-1-1-1,0 0 1,1 1 0,-1-1-1,0 1 1,1-1 0,-1 1-1,1 0 1,-1 0 0,1 0-1,-1 0 1,2 0 0,-3 0 6,1 0 1,-1 0 0,1 0-1,-1 0 1,0 1 0,1-1 0,-1 0-1,0 0 1,1 0 0,-1 1-1,0-1 1,1 0 0,-1 0 0,0 1-1,1-1 1,-1 0 0,0 1-1,0-1 1,1 0 0,-1 1 0,0-1-1,0 1 1,0-1 0,0 0-1,0 1 1,1-1 0,-1 1-1,0 2 9,0 0-1,-1-1 1,1 1 0,-1 0-1,1-1 1,-1 1-1,0-1 1,0 1-1,0-1 1,0 1-1,0-1 1,-3 4-1,-6 9-20,0 0 0,-2-1 0,1 0-1,-2-1 1,-17 15 0,-75 49-131,8-6 76,30-9 167,42-38 21,-35 28 0,19-21 300,41-31-414,0 0 0,0 1 0,-1-1 0,1 0 0,0 0-1,-1 1 1,1-1 0,0 0 0,-1 0 0,1 0 0,-1 1 0,1-1 0,0 0-1,-1 0 1,1 0 0,-1 0 0,1 0 0,-1 0 0,1 0 0,0 0 0,-1 0 0,1 0-1,-1 0 1,1 0 0,-1 0 0,1 0 0,0 0 0,-1 0 0,1 0 0,-1-1 0,1 1-1,0 0 1,-1 0 0,1-1 0,0 1 0,-1 0 0,1 0 0,0-1 0,-1 1 0,1 0-1,0-1 1,0 1 0,-1 0 0,1-1 0,0 1 0,0 0 0,-1-1 0,1 1 0,0-1-1,0 1 1,0-1 0,0 1 0,0 0 0,0-1 0,0 1 0,0-1 0,0 1-1,0-1 1,0 0 0,0-1 17,0-1 0,0 0-1,1 0 1,-1 0 0,1 0 0,-1 1-1,1-1 1,0 0 0,1-2 0,2-2-16,1 1 0,-1-1 1,1 1-1,0 0 0,0 1 1,1 0-1,0-1 0,0 2 0,0-1 1,1 1-1,-1 0 0,12-5 1,8-3 7,56-15 1,-69 23 2,49-13-113,0 3 0,1 3 1,0 2-1,1 3 0,-1 3 0,102 8 1,-106 0-179,64 7-1567,-43 1-2530,-60-6 2161,-20-7 2099,0 0 0,1 0 0,-1 0 0,0 0 0,0 0 0,0 0 0,0 0 1,1 1-1,-1-1 0,0 0 0,0 0 0,0 0 0,0 0 0,1 1 0,-1-1 0,0 0 0,0 0 0,0 0 0,0 0 0,0 1 0,0-1 0,0 0 1,0 0-1,0 0 0,0 1 0,0-1 0,1 0 0,-1 1 0,-1-1-54,1 0 0,-1 1 0,1-1 1,-1 1-1,1-1 0,-1 0 0,1 0 0,-1 1 0,1-1 0,-1 0 1,0 0-1,1 0 0,-1 0 0,1 0 0,-1 1 0,1-1 0,-2 0 1,-36 4-4089,-11 3 1414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6:34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1358 6304,'-3'0'282,"1"1"1,-1-1 0,1 0-1,-1 1 1,1-1 0,0 1-1,-1 0 1,1-1 0,-1 1-1,1 1 1,0-1 0,0 0-1,0 0 1,0 1 0,0-1-1,0 1 1,0 0 0,0-1-1,1 1 1,-3 3 1840,10 0 1163,-6-4-3234,1-1 0,-1 1 0,0-1 1,1 0-1,-1 1 0,1-1 1,-1 0-1,0 1 0,1-1 1,-1 0-1,1 0 0,-1 1 1,1-1-1,-1 0 0,1 0 1,-1 0-1,1 0 0,0 0 1,-1 0-1,1 0 0,0 0 1,3 0 245,0-1 1,0 0-1,0 0 1,0 0-1,0 0 1,0-1-1,5-2 0,2-1 24,191-88 1833,-175 77-2058,1-1 0,-2-1 0,-1-1 0,44-44 0,108-144 1188,-169 198-1164,-6 7-89,0 0 0,-1 1-1,1-1 1,0 0 0,-1 0-1,0 0 1,1-1 0,-1 1-1,0 0 1,0 0 0,1-3 0,-2 5-32,0 0 1,0 0-1,0 0 1,0 0 0,0-1-1,0 1 1,0 0 0,-1 0-1,1 0 1,0 0-1,0 0 1,0 0 0,0 0-1,0 0 1,0 0-1,0 0 1,0 0 0,0 0-1,0 0 1,0 0 0,0 0-1,-1 0 1,1 0-1,0 0 1,0 0 0,0 0-1,0 0 1,0 0 0,0 0-1,0 0 1,0 0-1,0 0 1,0 0 0,0 0-1,-1 0 1,1 0-1,0 0 1,0 0 0,0 0-1,0 0 1,0 0 0,0 0-1,0 0 1,0 0-1,0 0 1,0 1 0,0-1-1,0 0 1,0 0 0,0 0-1,0 0 1,0 0-1,0 0 1,0 0 0,-1 0-1,1 0 1,0 0-1,0 0 1,0 0 0,0 1-1,0-1 1,0 0 0,0 0-1,0 0 1,0 0-1,0 0 1,0 0 0,1 0-1,-6 7 44,1 1-1,0-1 1,0 0-1,1 1 1,-5 15-1,-2 3 32,-15 33 111,9-23 182,-21 72 1,36-106-324,0 1 0,1 0 0,-1 0 0,1-1 0,0 1-1,0 0 1,0 0 0,0 0 0,1-1 0,-1 1 0,1 0 0,-1 0 0,1-1 0,0 1 0,2 3 0,-2-4-29,0-1-1,0 1 1,0-1 0,1 1 0,-1-1 0,0 0 0,1 0-1,0 1 1,-1-1 0,1 0 0,-1 0 0,1-1-1,0 1 1,0 0 0,0 0 0,-1-1 0,1 1 0,0-1-1,0 0 1,0 0 0,0 0 0,0 1 0,2-2-1,1 1-7,1-1 0,-1 1 0,1-1 0,-1-1 0,0 1 0,1-1 0,-1 0 0,0 0 0,0-1 0,0 1 0,0-1 0,-1 0 0,6-5 0,6-6-90,0-1-1,15-18 1,-13 13-1,32-33-73,2 3 0,3 2 0,72-50 0,-117 93 242,-6 6 33,-8 17 6,-12 29-79,-7 23-86,20-58 57,-1 2 44,1 0-1,0 1 0,1-1 0,-1 26 0,4-37-48,-1 1 0,0-1-1,1 1 1,0-1 0,-1 0-1,1 0 1,1 1 0,-1-1-1,0 0 1,1 0 0,2 3-1,-3-4-9,1 0 0,0 0-1,0 0 1,0 0-1,0-1 1,0 1-1,0-1 1,0 1 0,1-1-1,-1 0 1,1 0-1,-1 0 1,0 0-1,1 0 1,-1-1 0,5 1-1,1 0-16,-1-1-1,1 0 0,-1 0 1,1-1-1,-1 0 1,0 0-1,1 0 0,-1-1 1,0-1-1,12-4 1,-11 3-43,0 0 1,0 0-1,-1-1 1,1 0 0,-1-1-1,0 1 1,0-1 0,9-11-1,1-7-140,-1-1 0,-1 0-1,19-47 1,-26 55 175,5-13 274,-2-1 0,10-39-1,-20 62-219,-2 7-38,1 0 1,0 1 0,0-1 0,0 1 0,0-1 0,0 0 0,0 1 0,0-1 0,0 1 0,0-1 0,1 1 0,-1-1 0,0 0 0,0 1 0,0-1 0,1 1 0,-1-1-1,0 1 1,1-1 0,-1 1 0,0-1 0,1 1 0,-1-1 0,0 1 0,1 0 0,-1-1 0,1 1 0,-1 0 0,1-1 0,-1 1 0,1 0 0,-1-1 0,1 1 0,0 0 0,-1 0-1,1 0 1,-1 0 0,1 0 0,-1-1 0,1 1 0,1 0 0,75 5-180,298-29 836,-335 24-261,-49 8-181,-37 29-240,-16 15 116,53-44-87,1 1 1,0 0-1,0 1 0,-10 17 0,13-19 4,2-1 1,-1 0 0,1 1-1,0 0 1,1-1-1,-1 1 1,2 0 0,-3 16-1,4-20 1,0 0 0,0 0 0,1 1-1,-1-1 1,1 0 0,0 0 0,0 0-1,0 0 1,1 0 0,-1 0 0,1 0-1,0 0 1,0-1 0,1 1 0,-1-1 0,1 1-1,-1-1 1,6 5 0,-2-3 18,0-1 0,1 0 1,-1 0-1,1 0 0,0-1 1,0 0-1,0 0 0,0 0 0,0-1 1,1 0-1,-1-1 0,1 0 1,7 0-1,2 0-11,-1-1-1,0 0 1,1-2 0,-1 0-1,16-4 1,-16 2 15,0-1 1,-1-1-1,28-14 0,41-31-21,-29 17-55,52-26 12,-27 15-4,83-60 0,-144 90 27,-1-1 0,-1-1 1,0 0-1,27-36 0,40-83-61,-74 119 69,50-77-73,3 3 1,148-163-1,-125 153 380,-85 101-306,-1 0 0,1-1 0,-1 0 1,1 1-1,-1-1 0,1 1 0,-1-1 0,0 1 0,1-1 0,-1 0 0,0 1 0,1-1 0,-1 0 0,0 1 0,0-2 0,0 2 4,0 0 1,0-1 0,0 1 0,-1 0 0,1 0 0,0 0 0,0 0 0,-1 0 0,1 0 0,0 0-1,0 0 1,-1 0 0,1-1 0,0 1 0,0 0 0,-1 0 0,1 0 0,0 0 0,0 1-1,-1-1 1,1 0 0,0 0 0,0 0 0,-1 0 0,1 0 0,0 0 0,-1 0 0,-26 13-23,15-6 30,0 1 0,1 1 0,0 0 0,1 0 0,0 1 0,1 0-1,0 1 1,0 0 0,-10 17 0,-5 14-19,-26 63 0,28-56-20,4-12 19,-72 162-12,18 5 29,55-143 154,2 1-1,-11 125 1,25-178-105,1-1-1,0 1 1,3 13-1,-3-19-33,1 0 0,0 0 0,0 0 0,0 0 0,0 0 0,0 0 0,0-1 0,1 1 0,0 0 0,-1-1 0,1 0 0,0 1 0,3 1-1,-4-3-22,0 0 0,0 0 1,0-1-1,0 1 0,0-1 0,0 1 0,1-1 0,-1 1 0,0-1 0,0 0 0,0 1 0,1-1 0,-1 0 0,0 0 0,1 0 0,-1 0 0,0 0 0,0 0 0,1-1 0,-1 1 0,0 0 0,0-1 0,0 1 0,1 0 0,-1-1 0,0 0 0,0 1 0,0-1 0,0 0 0,0 1 0,1-2 0,4-3-61,0 0 0,0 0 0,10-13-1,14-20-75,41-44-138,50-24 35,23-23 72,-92 67 191,72-108 0,24-30 43,45 5 249,-90 96 280,-90 82-407,-13 17-176,0 0 1,1 0-1,-1-1 0,0 1 0,0 0 0,0 0 1,0-1-1,0 1 0,0 0 0,0 0 0,1-1 0,-1 1 1,0 0-1,0-1 0,0 1 0,0 0 0,0 0 0,0-1 1,0 1-1,-1 0 0,1-1 0,0 1 0,0 0 0,0-1 1,0 1 2,-1 0 0,1 0 0,-1-1 0,1 1 1,-1 0-1,1 0 0,-1 0 0,1 0 0,-1 0 1,1 0-1,-1 0 0,1 0 0,-1 0 1,1 0-1,-1 0 0,1 0 0,-1 0 0,1 0 1,-2 1-1,-6 1-2,0 1-1,0 0 1,0 0 0,0 1 0,1 0-1,0 1 1,-1-1 0,2 1 0,-1 1-1,0-1 1,1 1 0,0 0 0,1 1-1,-10 13 1,-3 8 26,2 0-1,-20 48 1,30-63-27,2-4-9,-137 273-152,100-214 148,-181 334 363,210-379-336,9-17-16,-1 0-1,1 0 1,1 0 0,-1 0-1,1 0 1,0 0 0,0 1-1,0 9 1,2-16-2,0 1 0,0 0 0,0-1 1,0 1-1,0 0 0,0-1 0,0 1 0,0 0 0,1-1 1,-1 1-1,0-1 0,1 1 0,-1 0 0,0-1 1,1 1-1,-1-1 0,1 1 0,-1-1 0,0 0 0,1 1 1,-1-1-1,1 1 0,0-1 0,-1 0 0,1 1 1,-1-1-1,1 0 0,-1 0 0,1 1 0,0-1 0,-1 0 1,1 0-1,0 0 0,-1 0 0,1 0 0,0 0 1,-1 0-1,1 0 0,0 0 0,-1 0 0,1 0 0,-1 0 1,1 0-1,0-1 0,0 1 0,4-1-18,0-1 0,0 1-1,-1-1 1,9-4 0,19-15-262,-1 0 0,-1-3 0,46-45 0,41-32 232,-108 94 115,-5 3 13,1 0 0,1 1 0,9-6 0,-14 8-61,-1 1 0,1-1 0,0 1 0,0-1 0,0 1 0,0 0 0,0 0 0,-1-1 0,1 1 0,0 0 0,0 0 0,0 0 0,0 0 0,0 0 0,0 0 0,0 0 0,0 1 0,0-1-1,-1 0 1,1 0 0,0 1 0,0-1 0,0 0 0,0 1 0,-1-1 0,1 1 0,0-1 0,0 1 0,-1 0 0,1-1 0,0 1 0,0 0 0,1 3 27,0 0-1,0 1 1,-1-1 0,1 0 0,-1 0-1,0 1 1,0-1 0,0 1 0,-1 8-1,2 3 25,4 36 112,16 97 444,-17-130-529,0 1 0,1-1 0,1 0 0,1 0 0,14 25 0,-15-34-71,0 1-1,1-1 1,1-1 0,-1 0 0,1 0 0,1 0 0,0-1-1,0-1 1,1 0 0,-1 0 0,2-1 0,16 7 0,12 2-496,0-2 0,56 10 1,-89-21 309,5 0-617,1 1 0,0-2 1,16 1-1,-24-2 73,1 0 1,-1-1-1,0 1 0,0-1 1,0 0-1,0-1 1,0 1-1,-1-1 0,1 0 1,7-4-1,-10 5 392,0-1 0,-1 1-1,1 0 1,-1 0 0,1-1-1,-1 1 1,0-1 0,1 1 0,-1-1-1,0 0 1,0 1 0,0-1-1,0 0 1,-1 0 0,1 0 0,0 0-1,-1 0 1,1 1 0,-1-1-1,0 0 1,0 0 0,0 0 0,0 0-1,0 0 1,0-4 0,-2-2-317,0 1 0,0-1 0,0 1 0,-1 0 0,-5-9 0,-28-46-3569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6:35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4 305 14112,'-3'-8'5247,"6"8"-4095,25 13-288,-1-1 416,26 3-864,38-2 768,26 7-704,-4-5-160,3-2-192,-3-1-1888,3 3 992,14-2-5088</inkml:trace>
  <inkml:trace contextRef="#ctx0" brushRef="#br0" timeOffset="1">41 41 6656,'-9'-35'2464,"13"30"-1920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6:37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1786 2912,'-19'-10'923,"25"7"-238,-1 1 0,1-1 0,-1 1 0,11-2-1,8-4 1006,155-69 4631,-152 62-5821,0 0 0,-1-2 0,-1-1 0,31-29 0,122-143 417,-47 44-698,-27 44 7,78-85 289,-166 170-318,-1-2-1,0 1 1,-2-2-1,0 0 1,16-34-1,-25 37 189,-5 12-300,-7 8-240,-16 15 159,1 2 1,1 0 0,1 2-1,1 0 1,1 1 0,1 1-1,-17 30 1,5 1 124,2 2 1,3 0-1,-19 63 0,39-104 43,1 0 0,1 0 0,-3 19 0,6-33-145,0 0-1,0 0 0,0 0 0,0 0 0,0 0 1,0 0-1,0 0 0,1 0 0,-1 0 1,1 0-1,0 0 0,-1 0 0,1-1 0,0 1 1,0 0-1,0 0 0,0-1 0,1 1 0,-1 0 1,0-1-1,1 0 0,-1 1 0,1-1 1,-1 0-1,1 1 0,0-1 0,-1 0 0,1 0 1,0-1-1,0 1 0,0 0 0,0 0 1,2 0-1,1 0 4,1 0 1,0-1-1,-1 1 1,1-1-1,0 0 1,-1-1-1,1 1 1,-1-1-1,1 0 0,10-4 1,-4 0-30,0-1-1,0 0 1,0-1 0,-1 0-1,0 0 1,-1-1 0,1-1-1,9-10 1,69-87 38,-75 88-41,51-60-41,83-78 0,-76 81 114,-4-2-1,-2-4 0,-5-3 0,-3-2 0,69-137 1,-107 181 110,24-65 0,-38 86-184,0 0 1,-1 0-1,-1-1 1,-1 1-1,0-29 0,-3 49 3,-2-21 51,3 21-52,-1 1 1,0 0-1,0-1 1,0 1-1,0 0 1,0-1-1,0 1 1,0 0-1,-1-1 1,1 1-1,0 0 1,0-1-1,0 1 1,0 0-1,0 0 1,0-1-1,-1 1 1,1 0-1,0-1 1,0 1-1,0 0 1,-1 0-1,1-1 1,0 1-1,0 0 0,-1 0 1,1 0-1,0 0 1,0-1-1,-1 1 1,1 0-1,0 0 1,-1 0-1,1 0 1,0 0-1,-1 0 1,1 0-1,0 0 1,0-1-1,-1 1 1,1 0-1,0 0 1,-1 1-1,1-1 1,0 0-1,-1 0 1,1 0-1,0 0 1,-1 0-1,1 0 1,0 0-1,-1 0 1,1 1-1,0-1 1,0 0-1,-1 0 1,-5 7-8,-1-1 0,1 0 1,1 1-1,-10 14 1,-5 7 39,-38 35 169,35-38-144,-40 51 0,-103 213 78,149-257-115,-22 47 58,3 2 0,-36 123 0,-86 269 738,99-315 571,59-158-1386,0 0 0,0 0 0,0 0 0,0 0 0,0 0-1,0 0 1,0 0 0,0 0 0,1 0 0,-1 0 0,0 0 0,0 0 0,0 0 0,0 0 0,0 0 0,0 0 0,0 0 0,0 0 0,0 0 0,0 0 0,0 0 0,0 0-1,0 0 1,0 1 0,0-1 0,0 0 0,0 0 0,0 0 0,0 0 0,0 0 0,0 0 0,0 0 0,0 0 0,0 0 0,0 0 0,0 0 0,0 0 0,0 0 0,0 0-1,0 0 1,0 0 0,0 1 0,0-1 0,0 0 0,0 0 0,0 0 0,0 0 0,0 0 0,0 0 0,0 0 0,0 0 0,0 0 0,0 0 0,0 0 0,0 0 0,0 0-1,0 0 1,0 0 0,0 0 0,0 0 0,0 0 0,0 0 0,0 0 0,0 1 0,0-1 0,0 0 0,-1 0 0,7-5-74,7-9-89,4-15 50,-1-1 0,-1 0 0,15-44 0,3-8 32,-21 56 55,2 1 0,0 0 1,1 1-1,2 0 0,31-35 0,-44 55 4,0 0 0,0 1 0,0 0 0,9-6 1,-13 8 16,1 0 1,0 1-1,0 0 0,0-1 1,0 1-1,0 0 1,0-1-1,0 1 1,0 0-1,0 0 1,0 0-1,0 0 1,0 0-1,0 0 1,0 0-1,0 0 1,0 0-1,0 0 1,-1 0-1,1 1 1,0-1-1,0 0 1,0 1-1,0-1 1,0 1-1,0-1 1,0 1-1,-1-1 0,1 1 1,0 0-1,0-1 1,-1 1-1,2 1 1,1 4 27,0 1 0,0-1 0,0 1-1,-1-1 1,0 1 0,-1 0 0,1 0 0,-1 0 0,0 9 0,0-11-12,2 34 156,-3 44 0,-1-50-74,2 1 0,6 43 0,-6-67-4,2-1 0,-1 0 0,1 0 1,1 0-1,-1-1 0,1 1 0,10 13 0,-12-18-26,1 0-1,0 0 1,0-1 0,1 1-1,-1-1 1,1 0-1,-1 0 1,1 0 0,0 0-1,0-1 1,0 1 0,1-1-1,-1 0 1,1-1 0,-1 1-1,1-1 1,5 2 0,0-2-79,-1-1 1,1 1-1,-1-2 1,1 1-1,-1-1 1,1-1-1,-1 0 1,0 0-1,0 0 1,1-1-1,-2-1 0,1 0 1,0 0-1,-1-1 1,0 1-1,0-2 1,0 1-1,-1-1 1,1-1-1,-2 1 1,1-1-1,-1 0 1,0-1-1,0 1 1,-1-1-1,0 0 1,0-1-1,4-11 0,-1-3-85,-1-1 0,-1 0 0,-2-1 0,0 1 0,-2-1 0,0 0 0,-4-42 0,2 63 87,-5-42-170,5 43 184,-1 1-1,1 0 1,-1-1-1,0 1 1,1 0 0,-1-1-1,0 1 1,-1 0 0,1 0-1,0 0 1,-1 0-1,1 0 1,-1 0 0,1 1-1,-4-4 1,4 5 2,1 0 1,-1-1-1,0 1 0,1 0 1,-1 0-1,1 0 0,-1-1 1,0 1-1,1 0 0,-1 0 1,0 0-1,1 0 0,-1 0 1,0 0-1,1 0 0,-1 0 1,0 1-1,1-1 0,-1 0 1,1 0-1,-1 0 0,0 1 1,1-1-1,-1 0 0,1 1 1,-1-1-1,0 1 1,-14 14 62,9-6-53,1-1 0,0 0 0,0 1 0,0 0 0,1 1 0,1-1 0,-1 0 0,2 1 0,-1 0 0,1 0 0,1 0 0,0 0-1,0 0 1,1 10 0,1-8 92,0 0 0,1-1-1,0 1 1,1-1 0,0 1-1,1-1 1,0 0 0,1 0-1,0 0 1,0-1 0,15 19-1,-10-16-111,1 0 0,0-1-1,1-1 1,0 0 0,1-1-1,0 0 1,1-1 0,0 0-1,0-1 1,1-1 0,0 0-1,0-1 1,1-1 0,-1-1-1,26 5 1,-2-2-2506,55 2 0,-71-8-2192,43-5-1,-65 4 4364,1-1 0,-1 1-1,1 0 1,-1 0 0,1-1-1,-1 1 1,1-1 0,-1 1 0,1-1-1,1-1 1,-2 1-198,0 0 0,-1 0 0,1 0 0,0 0-1,-1 0 1,1 0 0,0-1 0,-1 1 0,0 0 0,1-2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6:37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16 10400,'-31'-15'3840,"34"23"-2976,2 4-256,8-1 735,11 9-863,10 0 1408,35 0-1056,44 0-32,21-8-480,6-7-576,44-10 128,9-4-3296,-9-2 1889,6 2-7169,-3 9 4832,-16-3 1472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6:39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3 869 4736,'-1'3'137,"1"-1"0,-1 0 0,1 1 0,0 0 0,-1-1 0,1 1 0,0-1 0,1 1 0,-1-1 0,0 1 0,1-1 0,-1 1 0,1-1 0,0 0 0,0 1 0,0-1 0,0 0 0,0 1-1,0-1 1,3 3 0,1 1 244,-1 0 0,1 0 0,0-1 0,1 1 0,9 7 0,-9-10-85,-1 0-1,1 0 0,0 0 0,-1-1 0,1 0 0,0 0 0,0 0 1,1-1-1,-1 0 0,0 0 0,0 0 0,1-1 0,-1 0 1,0-1-1,1 1 0,-1-1 0,12-3 0,6-3 312,0-1 1,-1-1-1,24-12 0,-44 19-546,52-24 1068,53-36 1,-85 46-823,0 0-1,-1-1 1,-1-2-1,31-32 1,-42 37-151,1 0 0,-2 0 0,0-1 0,0-1 0,-2 1 0,0-1 0,9-33 0,-10 27 42,-2 0 0,0-1 1,-1 0-1,-2 0 0,-1-33 0,-2 38-104,-1 1 0,0 0 0,-1 0 0,-1 0 0,0 0 0,-2 1 0,-13-26 0,21 38-593,5 5 360,13 7 294,-12-4-184,8 3 47,0 0 0,-1 1 0,1 1 0,-2 0 0,1 1 0,-1 0 0,-1 1 0,0 0 0,0 1 0,-1 1 0,-1 0 1,12 18-1,-11-14 59,-1-1 0,-1 2 1,-1-1-1,0 1 0,8 29 1,-7-4 295,5 72 0,-13-104-320,0 0-1,1 0 0,0 0 1,1-1-1,0 1 1,0-1-1,1 1 1,1-1-1,7 13 0,-8-17-15,0-1 0,0 0 0,1 0 0,-1 0 0,1 0 0,0-1 0,0 0 0,1 0 0,-1 0 0,1 0 0,0-1 0,0 0-1,0-1 1,0 1 0,1-1 0,10 2 0,-6-2-5,-1-1-1,0 0 1,1-1-1,-1 0 1,1-1-1,-1 0 0,1-1 1,-1 0-1,0-1 1,11-3-1,3-3-30,-1-1-1,0-1 0,23-15 0,-18 8-208,-1-2 0,38-34 0,-58 48 215,-1 0 1,1 0-1,-1-1 0,-1 0 1,0-1-1,0 1 0,0-1 1,-1 0-1,0 0 1,0 0-1,-1-1 0,0 0 1,0 1-1,-1-1 0,0 0 1,-1 0-1,0 0 0,-1 0 1,1 0-1,-3-17 1,1 23-22,1 0 0,-1 0 0,0 0 0,0 0 1,0 0-1,0 0 0,-1 0 0,1 0 1,-1 0-1,0 1 0,-2-4 0,4 5 8,-1 1-1,0-1 1,0 0 0,0 0-1,0 1 1,1-1 0,-1 1-1,0-1 1,0 1-1,0-1 1,0 1 0,0-1-1,0 1 1,-1 0 0,1-1-1,0 1 1,0 0 0,0 0-1,0 0 1,0 0-1,0 0 1,0 0 0,0 0-1,0 1 1,-1-1 0,1 0-1,0 0 1,0 1-1,0-1 1,0 1 0,0-1-1,0 1 1,1-1 0,-1 1-1,-1 0 1,-4 4-21,1 0 0,0-1 0,0 2 0,0-1 0,0 0 0,-5 10 0,-21 40-4,18-30 102,-21 45 145,31-62-173,1-1 0,0 0 0,0 1 0,0-1 0,1 1 0,0 0 0,0 14 0,3-6 61,1 0 1,0 0-1,1-1 1,11 27-1,-13-38-83,0 0 0,0 0 1,0 0-1,0-1 0,1 1 0,0 0 0,-1-1 0,1 0 0,1 0 1,-1 1-1,0-2 0,1 1 0,5 3 0,-3-3 7,-1 0 0,1-1 0,0 0 0,0 0 0,0-1 0,0 1 0,0-1 0,11 0 0,1-1-5,-1-1 1,1-1-1,-1 0 0,1-2 1,31-9-1,-23 4-46,0-1 0,0-1-1,-1-1 1,-1-1 0,40-28 0,-50 30 33,-1 0 1,0-1 0,-1 0 0,0-1-1,-1-1 1,0 0 0,-1 0 0,-1-1-1,0 0 1,8-20 0,16-67-30,-2 5-154,-29 93 171,0-1-22,0 0 1,0 0-1,0 0 0,-1-1 0,2-9 1,2 95-41,-9 45 121,1-58 14,1-47 7,-1 0 0,0 1 0,-1-1 1,-1 0-1,-16 37 0,21-55-97,-1 0-1,1-1 1,-1 1-1,0 0 1,0-1-1,0 1 1,0-1-1,0 1 1,0-1-1,0 1 1,0-1-1,-1 0 1,1 1-1,0-1 1,-1 0-1,1 0 1,-1 0-1,1 0 1,-1 0-1,0-1 1,1 1-1,-3 0 1,2-1-63,-1 0 1,1 0-1,0 0 1,0-1-1,0 1 1,0-1 0,0 1-1,0-1 1,0 0-1,0 0 1,0 0-1,0 0 1,0 0-1,0-1 1,0 1-1,1 0 1,-3-4 0,1 3-86,1 1 68,0-1 0,0 0 0,0 0 0,0 1 0,0-1 0,0-1 0,1 1 0,-1 0 0,1 0 0,-1-1 0,1 1 0,0-1 1,-1-3-1,12 6-211,15 7 300,-19-5 56,0 0 1,1 0 0,7 1-1,32-1 363,-1-2-1,0-2 0,70-11 0,-57 6-254,137-27 277,-165 26-344,-1-1-1,0-1 1,0-1-1,40-23 1,-55 24-26,1 0 0,-1-1 0,-1 0 0,0-1 0,0-1 0,-1 0 1,10-15-1,3-8 158,33-62 1,-32 47 20,36-97-1,-53 121-121,-1-1-1,-2-1 1,0 1-1,-2-1 0,1-41 1,-4 50-62,-1 14-17,0 0 0,0 0 0,0 0-1,-2-7 1,2 13-31,0 0-1,0 0 0,0 0 1,0 0-1,0 0 1,0-1-1,0 1 0,0 0 1,0 0-1,0 0 0,0 0 1,0 0-1,0 0 0,0 0 1,0 0-1,-1 0 0,1 0 1,0-1-1,0 1 0,0 0 1,0 0-1,0 0 0,0 0 1,0 0-1,-1 0 1,1 0-1,0 0 0,0 0 1,0 0-1,0 0 0,0 0 1,0 0-1,0 0 0,-1 0 1,1 0-1,0 0 0,0 0 1,0 0-1,0 0 0,0 0 1,0 0-1,0 0 0,-1 0 1,1 0-1,0 0 1,0 0-1,0 1 0,-8 5 101,-6 10-137,7-6 8,0 0-1,2 1 0,-1 0 0,1 0 0,1 0 0,-4 16 1,-13 77 32,21-103-8,-16 114-172,4 0 0,6 184 0,7-284-873,6 24-1,-2-11-2934,-2 0-4824,2-49-3727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6:39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92 12960,'-31'-17'5887,"40"14"-5119,5-2 640,12 2-928,11 0 640,3-6-640,13 1-192,28-4-160,32 1-544,14 2 224,-16 1-4192,-3 5 2368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6:40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179 525 7040,'-15'-1'3772,"-2"-1"1942,3 6-4769,6-1-481,0 1 0,1 0 0,-1 1 0,1 0 0,0 0 0,1 0 0,-1 1 0,1 0 0,-10 12 0,9-9-160,1 0 0,-1 1 0,1-1 0,1 1 0,0 1 0,-7 20 0,11-27-231,0 0 0,0-1-1,0 1 1,1 0 0,0 0-1,0-1 1,0 1 0,0 0-1,0 0 1,1 0 0,0-1-1,0 1 1,0-1 0,0 1-1,0 0 1,1-1 0,0 0 0,-1 1-1,1-1 1,1 0 0,-1 0-1,4 4 1,-2-3-44,0 0-1,0-1 1,1 1-1,-1-1 1,1 0 0,0-1-1,0 1 1,0-1 0,0 0-1,0 0 1,1 0 0,-1-1-1,0 0 1,11 1 0,-5-1-99,0-1 1,0 0 0,0-1-1,-1-1 1,1 1 0,0-2-1,0 1 1,-1-2 0,13-4-1,-22 7 48,0 1 0,0-1 0,1 0 0,-1 1-1,0-1 1,0 0 0,0 0 0,0 0 0,0 0 0,0 0 0,0 0-1,0 0 1,0 0 0,0-1 0,-1 1 0,1 0 0,0 0-1,-1-1 1,1 1 0,-1 0 0,0-1 0,1 1 0,-1 0 0,0-1-1,0 1 1,0-1 0,0 1 0,0-1 0,0 1 0,0 0 0,0-1-1,-1 1 1,1-1 0,0 1 0,-1 0 0,1-1 0,-1 1-1,0 0 1,-1-3 0,-3-5-32,-1 0 1,0 0-1,-1 0 0,-9-9 0,6 7-7,-2-2-10,0 0-1,-21-17 1,28 25-14,-1 1-1,0 0 1,0 0 0,0 1 0,0 0 0,-1 0-1,1 0 1,-1 1 0,-7-2 0,8 4-198,7 4-29,10 6 336,-5-7 30,0-1 0,0 0 0,0 0 1,0-1-1,1 1 0,-1-2 0,0 1 0,1-1 0,-1 1 1,0-2-1,8 0 0,0 0 0,33 0 250,-1-3 0,52-10 0,-77 9-246,-1 0-1,0-2 0,0 0 1,0-1-1,-1-1 0,0 0 0,20-15 1,-20 10 20,-1 0 0,-1-2 0,29-33 0,37-60 196,-19 22-114,47-64 585,-83 111-642,-20 28-114,0-1-286,-7 13 25,-5 8-86,-6 17 359,1 0 1,-6 28 0,-128 585 89,142-634-97,-62 257 180,53-232-29,-1 0-1,-1-1 0,-2 0 0,0-1 1,-2-1-1,-32 42 0,30-48-3,-1 0 0,0-1 0,-40 30-1,49-42-136,0 0 1,0-1-1,-1 0 0,0-1 0,0 0 0,-1 0 0,0-1 0,1-1 0,-1 0 0,-21 2 0,28-5-75,1 0 0,-1 0-1,1 0 1,-1-1 0,1 0 0,-1 0-1,1 0 1,-1 0 0,1 0-1,0-1 1,0 0 0,-6-3 0,8 3 28,-1 0 1,1 0-1,-1 0 1,1 0-1,0 0 1,0-1-1,0 1 1,0-1-1,0 1 1,1-1 0,-1 0-1,1 1 1,0-1-1,-1 0 1,1 0-1,1 0 1,-1 0-1,-1-5 1,2 1-14,0 0 0,0 0 0,1 0-1,-1 0 1,1 0 0,1 1 0,-1-1 0,1 0 0,0 1 0,1-1 0,0 1 0,0 0 0,5-8-1,4-4-2,0 2-1,1 0 1,20-19-1,9-3-399,1 2 1,71-45-1,-81 60-878,0 1 0,2 2 0,0 1 0,42-12 0,-24 12-1805,2 3 0,65-9-1,-16 10-1043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6:42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1459 7456,'-1'4'2855,"7"-5"-1941,8-8 303,-3-2-376,-1-1 1,16-23-1,10-13 289,71-55-148,-69 69-641,39-45-1,-12-5 379,81-139-1,-111 166-411,88-148 2317,-118 198-2428,-5 8-40,-7 16-54,-56 131-41,-29 65 91,90-208-138,-17 32 136,2 2 0,2 0 0,-12 49-1,26-84-129,0-1 1,1 1-1,-1 0 0,1-1 0,0 1 0,0 0 1,0 0-1,1-1 0,-1 1 0,1 0 0,1 5 0,-1-7-11,0-1 0,0 1-1,0 0 1,1-1-1,-1 1 1,0-1 0,0 1-1,1-1 1,-1 1-1,1-1 1,-1 0-1,1 0 1,0 0 0,0 0-1,-1 0 1,1 0-1,0 0 1,0-1-1,0 1 1,0-1 0,0 1-1,-1-1 1,4 0-1,6 1-9,0 0 0,0-1 0,0-1 0,0 0 0,0 0 0,0-1 0,-1 0 0,1-1 0,18-8 0,-16 6-28,-1-1-1,1-1 1,-1 0 0,0-1-1,-1 0 1,0-1-1,15-15 1,10-17-85,48-70-1,-27 34 13,35-39 39,20-24 107,-79 94 59,31-57 0,-31 41 132,-3-2-1,-3-1 1,28-104 0,-38 116 110,2-11 339,-19 52-565,0 12-116,0 0 0,0 0 1,0 0-1,0 0 0,-1 0 0,1 0 0,0 1 1,0-1-1,0 0 0,0 0 0,0 0 0,0 0 1,0 0-1,0 0 0,0 0 0,-1 0 1,1 0-1,0 0 0,0 0 0,0 0 0,0 0 1,0 0-1,0 0 0,0 0 0,0 0 0,-1 0 1,1 0-1,0 0 0,0 0 0,0 0 0,0 0 1,0 0-1,0 0 0,0 0 0,0 0 0,-1 0 1,1 0-1,0-1 0,0 1 0,0 0 0,0 0 1,0 0-1,0 0 0,0 0 0,0 0 1,0 0-1,0 0 0,0 0 0,0 0 0,0-1 1,0 1-1,0 0 0,0 0 0,0 0 0,-1 0 1,-2 7 58,-1 1 0,1-1 1,0 1-1,-2 11 0,-5 14 21,-4 4 45,-2-1 0,-34 55 0,-56 65 246,72-106-244,-49 95 1,-11 62 141,45-95-191,-32 82 408,79-190-459,-6 15 90,58-98-1980,-35 52 1843,28-36 1,-28 46-36,1 0 0,0 0 1,1 2-1,0 0 1,32-20-1,-44 32 52,1-1 1,-1 1-1,1 1 0,0-1 0,-1 1 1,13-3-1,-15 5 13,0 0-1,0-1 1,0 1 0,0 0 0,0 0-1,0 1 1,0-1 0,0 1 0,0-1 0,-1 1-1,1 0 1,0 0 0,0 0 0,-1 1-1,1-1 1,3 3 0,6 6 75,-1 0 1,0 1 0,-1 1-1,-1 0 1,1 0 0,8 17-1,-18-28-84,24 36 208,-10-13 77,19 23 0,-27-40-194,0 0-1,1-1 1,0 1-1,0-1 1,0-1-1,0 1 1,11 5-1,-14-9-55,1 0 0,-1-1-1,1 1 1,0-1 0,0 0-1,0 0 1,0 0-1,-1-1 1,1 0 0,0 0-1,0 0 1,9-2-1,-6 1-26,0-1-1,0 0 0,0-1 0,-1 0 1,1 0-1,-1 0 0,7-6 0,-5 3-39,0-1-1,0 0 0,-1 0 1,0-1-1,-1 0 0,0-1 1,0 1-1,7-13 0,1-5-202,20-50 0,-27 58 130,-2-1 0,0 0-1,-1 0 1,4-33-1,-8 44 57,-1 0-1,1 0 0,-1 1 0,-1-1 0,1 0 0,-1 0 1,-1 0-1,0 1 0,0-1 0,0 1 0,-1-1 0,0 1 1,0 0-1,-8-11 0,10 15 46,-1 1 1,0 0-1,1 0 1,-1 0-1,0 0 0,0 0 1,-1 0-1,1 1 1,0-1-1,0 1 0,-1-1 1,1 1-1,-1 0 1,1 0-1,-1 0 0,0 0 1,1 1-1,-6-2 1,4 3 12,1-1 1,-1 0 0,1 1-1,-1-1 1,1 1 0,-1 0-1,1 1 1,0-1 0,0 0-1,-1 1 1,1 0 0,-5 3-1,-1 2 39,1 0 0,0 1-1,0 0 1,1 0 0,0 0-1,1 1 1,0 0 0,-8 15-1,3-1 209,0 1-1,1 0 0,2 1 0,0 0 0,2 1 0,-6 45 0,12-62-165,0 0 1,0 0 0,1 0-1,0 0 1,0 0 0,1-1-1,0 1 1,1-1-1,6 15 1,-6-17-85,0-1 0,1 1 0,0-1 1,0 1-1,0-1 0,0 0 0,1-1 0,0 1 0,0-1 1,0 0-1,1 0 0,-1-1 0,1 1 0,8 2 0,10 4-382,1-2 0,0-1 0,1-1-1,0-1 1,32 2 0,135-1-5853,-192-6 6127,15 0-1417,0 0-1,0-1 1,-1-1 0,18-4 0,-29 5 1060,-1 0 0,1 0 0,-1-1 0,0 1 0,1-1 1,-1 0-1,0 1 0,0-2 0,0 1 0,3-4 0,-5 5 196,1-1-1,-1 0 1,0 0-1,1 0 1,-1 0-1,0 0 1,-1 0-1,1 0 1,0 0-1,0 0 1,-1-1-1,0 1 1,1 0-1,-1 0 1,0-1-1,0 1 1,0-5-1,-2 1-239,1 0-1,-1-1 1,0 1-1,-1 0 0,-4-9 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6:42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14 320 14368,'-13'-4'5343,"21"-1"-4159,65-6-352,-20-1-1216,19-13 32,49-10 704,50-10-160,-8 2-512,43-5 128,15 11-3936,-20 6 2241,20 8-6593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6:45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53 838 4992,'-4'0'175,"1"0"1,0 0 0,-1 0-1,1 1 1,0 0 0,0 0-1,-1 0 1,1 0 0,0 0-1,0 0 1,0 1 0,0-1-1,1 1 1,-6 4-1,8-5-118,0-1-1,0 0 0,0 1 0,0-1 1,0 1-1,0-1 0,0 1 0,0-1 1,0 1-1,0-1 0,0 0 0,0 1 1,0-1-1,0 1 0,1-1 1,-1 0-1,0 1 0,0-1 0,1 1 1,-1-1-1,1 1 170,1 3 128,0 0-1,0-1 1,0 0-1,0 1 1,1-1-1,-1 0 1,1 0-1,0 0 1,0-1-1,0 1 0,0-1 1,1 0-1,-1 0 1,1 0-1,-1 0 1,1 0-1,0-1 1,-1 1-1,1-1 1,0 0-1,0 0 1,0-1-1,0 1 0,0-1 1,0 0-1,0 0 1,0 0-1,5-1 1,3-3 55,0 1 0,0-2 1,0 1-1,-1-2 0,12-6 0,55-41 495,-44 29-781,138-82 111,-9 6 66,-89 48-171,62-39 499,-134 90-577,-1 0 1,1 0-1,-1 0 1,1 0-1,-1 0 1,1 1-1,-1-1 1,1 1 0,0-1-1,-1 1 1,1 0-1,0 0 1,-1 0-1,1-1 1,0 2-1,-1-1 1,5 0-1,-5 1-14,0 0 0,0 0 1,0-1-1,0 1 0,0 0 0,0 0 0,0 0 0,0 0 0,0 0 1,-1 0-1,1 0 0,0 1 0,0-1 0,-1 0 0,1 0 0,-1 1 1,1-1-1,-1 0 0,0 1 0,0-1 0,1 0 0,-1 1 0,0 0 1,1 8 8,-1 0 1,0 0 0,-1 0 0,0 0 0,0 0 0,-1 0 0,0-1 0,-1 1 0,0-1 0,0 1 0,-1-1 0,0 0 0,-1-1 0,0 1 0,-10 13 0,-3 0 79,-1 0 0,0-2 0,-2 0 0,-26 21 0,16-17-1,-37 24 0,64-46-127,1 0 0,0 0 0,0 1-1,0-1 1,0 1 0,-5 6-1,28-13-156,14-7 98,-1-1 1,59-30-1,57-52-99,-112 69 158,0 1-1,2 2 0,75-32 1,-110 53 28,0-1 0,0 1 0,0 0 0,0 0 0,0 0 0,0 1 1,0 0-1,1-1 0,-1 2 0,0-1 0,0 0 0,6 2 0,-8-1-1,0-1 0,0 1 0,0 0 0,0 0 0,0 0 0,0 1 0,-1-1-1,1 0 1,0 1 0,-1-1 0,1 1 0,-1-1 0,0 1 0,1 0 0,-1-1-1,0 1 1,0 0 0,0 0 0,0 0 0,0 0 0,-1 0 0,1 0 0,-1 0-1,1 0 1,-1 3 0,1 0 0,-1 0 0,0 0 0,0 0 0,0 0-1,-1 0 1,0 0 0,0 0 0,0 0 0,-1 0 0,1 0-1,-1 0 1,0-1 0,-3 5 0,-6 9 40,0-2 0,-13 17 0,-3 2 197,-25 40 48,66-79-481,77-36-223,-19 9 300,104-60 1,-145 71 23,-14 8 70,2 0 0,-1 2 0,1 0 0,25-9 0,-42 18 10,0 0 0,0 1 0,1-1 0,-1 1 0,0 0-1,0-1 1,0 1 0,0 0 0,0 0 0,4 1-1,-5-1-1,0 1 0,0-1 1,0 0-1,-1 1 0,1 0 0,0-1 0,0 1 0,-1-1 0,1 1 0,0 0 0,-1-1 0,1 1 0,0 0 0,-1 0 0,1 0 0,-1-1 0,0 1 0,1 0 0,-1 0 1,0 0-1,1 0 0,-1 0 0,0 0 0,0 1 0,2 13 62,-1 0 0,0 0 0,-2-1 0,1 1 1,-2 0-1,-6 27 0,4-20 108,1 0-1,-1 25 1,4-44-160,0 0 0,0 0 1,0 1-1,1-1 0,-1-1 0,1 1 1,0 0-1,1 5 0,-1-7-8,-1 0 0,1 0 1,0-1-1,-1 1 0,1 0 0,0 0 0,0-1 0,-1 1 0,1 0 0,0-1 1,0 1-1,0 0 0,0-1 0,0 0 0,0 1 0,0-1 0,0 1 0,0-1 1,0 0-1,0 0 0,0 0 0,0 0 0,0 1 0,0-1 0,0-1 0,0 1 1,2 0-1,2-1-8,1 0 0,-1 0 0,0-1 1,0 0-1,0 0 0,-1 0 0,1 0 0,6-5 1,36-29-156,-27 20 94,134-94 80,-135 100 182,-16 9-109,-10 7-220,-12 8 108,1 1 0,1 1 1,0 1-1,-16 20 0,26-28 42,1 1-1,-1-1 1,1 1 0,1 1-1,0-1 1,1 1-1,0 0 1,0 0-1,1 0 1,-2 17-1,4-26-26,1 0-1,0-1 1,0 1-1,0 0 0,0 0 1,0 0-1,0-1 0,0 1 1,1 0-1,-1 0 0,1-1 1,-1 1-1,1 0 1,0-1-1,0 1 0,1 1 1,-1-1 6,0-1-1,0 0 1,0 0 0,0-1 0,0 1 0,1 0 0,-1 0 0,0 0 0,1-1-1,-1 1 1,0-1 0,1 1 0,-1-1 0,1 0 0,2 1 0,4-1 6,0 0 1,0-1-1,1 1 0,-1-2 1,13-3-1,-16 4-23,299-97-452,-84 23 116,-77 35 412,85-27-305,-222 65 215,10-4 57,-12 5-270,-8 2-383,-30 4 86,-12 3 388,19 0 171,0 1 0,1 0-1,0 2 1,1 2 0,1 0 0,-36 25 0,50-30 20,1 0 0,-1 1 0,1 0 0,1 1 0,0 0 0,0 0 1,-6 12-1,9-13 14,0 0 1,2 0-1,-1 1 0,1-1 1,0 1-1,1 0 1,0 0-1,0 0 1,1 20-1,1-27-46,0 0 0,0 1-1,0-1 1,0 0 0,1 0 0,-1 0-1,1 1 1,0-1 0,0 0 0,0 0-1,1 0 1,-1 0 0,1 0-1,0-1 1,-1 1 0,1 0 0,0-1-1,1 1 1,-1-1 0,0 0 0,1 0-1,-1 0 1,1 0 0,0 0 0,-1 0-1,1-1 1,0 1 0,0-1 0,0 0-1,0 0 1,1 0 0,-1 0 0,0-1-1,0 1 1,7-1 0,12-1-37,0-2 1,0-1-1,43-13 1,-60 16 25,52-16-87,0-2 0,85-42 0,-46 14-9,109-60-277,-172 87 284,-2-1 0,-1-1 0,0-1 0,27-30 0,4-16-135,-4-3 1,55-89-1,-22 18 109,-73 112 142,-1-1-1,20-57 1,-34 82-86,0-1 0,0 1-1,-1 0 1,0-1 0,0-9-1,-1 17 60,0-1 1,0 0-1,0 0 0,0 1 0,0-1 1,0 0-1,0 1 0,0-1 0,0 0 0,-1 1 1,1-1-1,0 0 0,0 1 0,-1-1 1,1 1-1,0-1 0,-1 0 0,1 1 0,-2-2 1,2 2 3,-1 0 1,1 0 0,-1 0-1,1 0 1,-1-1 0,1 1-1,-1 0 1,1 0-1,-1 0 1,1 0 0,-1 0-1,1 0 1,-1 0 0,0 0-1,1 0 1,-1 1 0,1-1-1,-1 0 1,0 1-1,-5 1 39,1 1 0,0 1 0,-10 7 1,6-4-26,-33 25 86,3 1 0,0 3 0,-59 70 0,-79 138 545,150-203-458,1 2 0,-25 58-1,44-84-113,0 1 1,1 0-1,1 0 0,1 1 0,1-1 0,0 1 0,2 0 0,0 0 1,1 19-1,1-31-36,0 0 0,0 1-1,1-1 1,-1 0 0,2 0 0,-1 0 0,6 10 0,-6-13-24,1 1 0,-1-1 0,1 0 0,1 0 0,-1-1 0,0 1 0,1-1 0,0 0 0,0 0 0,0 0 0,0 0 0,6 3 0,2-1-23,1-1 0,-1 0 0,1-1 0,0 0 0,0 0 0,0-2 0,0 0 0,1 0 0,-1-1 0,22-3 0,-3-1-75,0-2 0,-1-1-1,39-14 1,-41 11-37,1-2 1,-2-2-1,0 0 0,0-2 1,-1-1-1,-1-1 0,-1-1 1,36-36-1,-56 50 105,0-1 0,0 0 0,-1 1 1,0-2-1,0 1 0,-1 0 0,1-1 1,-2 1-1,1-1 0,1-7 0,-3 11-9,0 0 0,-1 0 0,0 0 0,1 0 0,-1 0 0,0 0 0,-1 0 0,1 0 0,0 0 0,-1 0 0,0 0 0,0 0 0,1 0 0,-2 0 0,1 1 0,0-1 0,-1 0 0,1 1 0,-1-1 0,0 1 0,1 0 0,-1-1 0,-1 1 0,1 0 0,0 0 0,-4-3 0,2 3 34,1 0-1,-1 0 1,0 1 0,1-1-1,-1 1 1,0-1 0,0 1-1,0 1 1,0-1 0,0 0-1,0 1 1,0 0 0,0 0-1,0 0 1,0 0 0,0 1-1,0 0 1,0-1 0,0 2-1,0-1 1,1 0-1,-1 1 1,-5 2 0,-6 4 101,1 1 1,0 0-1,1 1 1,-17 16-1,22-20-48,2 1 0,-1 0 0,1 0 0,0 0 0,0 0 0,0 1 0,1 0 0,1 0 0,-1 1 0,1-1 0,1 1 0,0 0 0,0 0 0,0 0 0,-1 13 0,3-8 31,1 0-1,0 0 0,1 0 1,0-1-1,1 1 0,1 0 0,7 24 1,-7-30-67,0-1 0,1 1 1,-1 0-1,1-1 1,1 0-1,0 0 1,0 0-1,0-1 0,1 1 1,-1-1-1,1 0 1,1-1-1,-1 0 0,9 5 1,-9-7-28,1 0 1,0 0 0,0-1 0,0 0 0,0 0-1,0-1 1,1 0 0,-1 0 0,0-1-1,0 0 1,1 0 0,13-2 0,8-3 5,52-17 0,-76 20 4,37-10-44,-1-3-1,0-2 1,-2-1 0,0-2 0,-1-1 0,0-3 0,-2 0 0,-2-3 0,52-48-1,-69 57-20,-5 6 84,0 0 0,14-21 0,-20 26 48,3-5-102,-9 12 22,0 0 1,0 0 0,1 0 0,-1 0-1,0 0 1,0 0 0,0 0-1,0 0 1,0 0 0,0 0 0,0-1-1,0 1 1,0 0 0,1 0 0,-1 0-1,0 0 1,0 0 0,0 0 0,0 0-1,0-1 1,0 1 0,0 0 0,0 0-1,0 0 1,0 0 0,0 0 0,0 0-1,0-1 1,0 1 0,0 0-1,0 0 1,0 0 0,0 0 0,0 0-1,0 0 1,0-1 0,0 1 0,0 0-1,0 0 1,-1 0 0,1 0 0,0 0-1,0 0 1,0 0 0,0-1 0,0 1-1,0 0 1,0 0 0,0 0-1,0 0 1,-1 0 0,1 0 0,0 0-1,0 0 1,0 0 0,0 0 0,0 0-1,-2 1-13,0 0-1,0 0 1,0 1-1,0-1 1,1 1-1,-1-1 1,1 1-1,-1-1 1,1 1-1,0 0 1,-1 0-1,-1 4 1,-3 2-15,-19 26 90,2 1-1,0 1 1,3 1 0,1 1-1,2 1 1,1 0 0,-14 56-1,29-87-31,-1-1-1,1 0 1,0 0-1,0 13 0,1-19-23,0 0-1,0 1 0,0-1 1,0 0-1,0 1 0,1-1 0,-1 1 1,0-1-1,1 0 0,-1 0 1,1 1-1,-1-1 0,1 0 1,-1 0-1,1 0 0,0 1 1,0-1-1,0 0 0,-1 0 0,1 0 1,0 0-1,0-1 0,1 1 1,-1 0-1,0 0 0,0 0 1,0-1-1,0 1 0,1-1 0,-1 1 1,0-1-1,2 1 0,0-1-11,-1 0 1,1 0-1,0 0 0,0 0 0,-1-1 0,1 1 0,0-1 0,0 1 0,-1-1 0,1 0 0,-1 0 0,1 0 0,-1-1 0,1 1 1,-1-1-1,0 1 0,1-1 0,-1 0 0,2-2 0,4-4-25,0-1 0,-1-1 0,8-12 0,-3 5 60,227-324-138,-236 338 190,-1-1-1,1 1 0,0 0 0,0 0 1,4-3-1,-7 6-73,1 0 1,-1 0 0,0 0-1,0 0 1,0-1 0,0 1-1,0 0 1,0 0 0,0 0-1,0 0 1,1 0 0,-1 0-1,0 0 1,0 0 0,0 0-1,0 0 1,0 0 0,0 0-1,1 0 1,-1 0 0,0 0-1,0-1 1,0 1 0,0 0-1,0 1 1,0-1-1,1 0 1,-1 0 0,0 0-1,0 0 1,0 0 0,0 0-1,0 0 1,0 0 0,1 0-1,-1 0 1,0 0 0,0 0-1,0 0 1,0 0 0,0 0-1,0 0 1,0 1 0,1-1-1,-5 13 107,-20 30 10,13-24-96,-11 27 0,11-18 85,-10 46 0,18-61-93,1 0 1,0 0-1,1-1 0,0 1 1,1 0-1,2 17 0,-2-28-11,1 0-1,-1 0 1,1 1-1,0-1 0,-1 0 1,1 0-1,0 0 0,0 0 1,0 0-1,1 0 1,-1-1-1,0 1 0,1 0 1,-1 0-1,1-1 0,-1 1 1,1-1-1,0 0 1,0 1-1,0-1 0,0 0 1,0 0-1,0 0 0,0 0 1,0-1-1,0 1 1,0 0-1,0-1 0,0 0 1,1 1-1,-1-1 0,0 0 1,4 0-1,7-1 20,-1 0 1,1-1-1,-1 0 0,22-7 1,2-3-40,-1-1 1,0-2-1,-2-1 1,1-2 0,29-21-1,149-124-204,-190 145 187,22-19 20,55-36 0,-97 72 10,-1 0 0,0 1 0,0-1 0,1 0 0,-1 0 0,0 1 0,1-1 0,-1 1 0,1-1 0,-1 1 0,0 0 0,1-1 0,1 1 0,-3 0-1,1 0 0,-1 0 0,0 0 0,0 1-1,1-1 1,-1 0 0,0 0 0,0 0 0,0 0 0,1 1 0,-1-1-1,0 0 1,0 0 0,0 0 0,0 1 0,0-1 0,0 0 0,1 0 0,-1 1-1,0-1 1,0 0 0,0 0 0,0 1 0,0-1 0,0 0 0,0 0 0,0 1-1,-2 14-46,-12 30 131,-25 56 0,2-4 122,35-94-196,-11 38 153,-32 63 0,40-94-190,-2 1 0,1 0 0,-1-1 0,0-1 0,-1 1 0,0-1 0,-1 0 0,0-1 0,0 0 0,-18 11 0,19-15-51,0 0 0,0-1 0,0 0 0,-1-1 0,1 0 0,-1 0 0,1-1 1,-1 0-1,0 0 0,0-1 0,0 0 0,-14-2 0,14 1 33,0-1 0,1 0 0,-1 0 1,1-1-1,-1 1 0,1-2 0,0 1 0,0-2 0,1 1 0,-1-1 0,1 0 1,-10-9-1,14 12 41,1-1 1,-1 1-1,1-1 1,0 0-1,0 0 1,0 0-1,0 0 1,-2-6 0,4 7 21,-1 1 1,1 0 0,0 0 0,0 0 0,0 0 0,0 0 0,0 0 0,0-1 0,0 1-1,0 0 1,0 0 0,1 0 0,-1 0 0,0 0 0,1 0 0,-1-1 0,1 1 0,-1 0 0,1 0-1,-1 1 1,1-1 0,0 0 0,0 0 0,-1 0 0,1 0 0,0 0 0,0 1 0,0-1 0,0 0-1,1 0 1,3-2 74,1 0 0,0 0 0,0 1 0,0 0 0,0 0 0,0 0 0,0 1 0,0 0 0,1 0 0,-1 0 0,8 1 0,3 0 104,0 1 0,0 1 0,19 5 0,107 26 183,78 15-281,-192-42-284,216 36 200,-81-22-4410,-110-17 1524,-34-2 270,-1-1 0,1-2 1,-1 0-1,27-6 0,1-6-4378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0:1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57 12960,'-31'-37'5887,"34"25"-5119,10 7 1472,6 5-1376,17-3 640,9 6-896,10 6 96,3 2-416,22 6-384,6 0 32,22-3-416,-10 11 256,-3-5-3104,-9 4 1792,-1-4-7231,-13-1 4895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6:57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2400,'1'-3'302,"0"1"-1,0 1 1,0-1 0,0 0 0,0 0 0,0 0-1,0 0 1,1 1 0,-1-1 0,1 1-1,-1-1 1,1 1 0,0-1 0,-1 1 0,1 0-1,0 0 1,0 0 0,3-1 0,-3 1 45,-1 0 0,1 1 1,-1-1-1,1 1 0,0 0 0,0-1 1,-1 1-1,1 0 0,0 0 1,-1 0-1,1 0 0,0 1 1,0-1-1,-1 0 0,1 1 0,0-1 1,-1 1-1,1 0 0,-1-1 1,1 1-1,-1 0 0,1 0 1,2 2-1,-3-2 7,0 1 0,1 0-1,-1 0 1,0-1 0,0 1 0,0 0 0,0 0 0,-1 0 0,1 0-1,0 0 1,-1 0 0,1 0 0,-1 0 0,0 1 0,0 2 0,0 2 302,0-1 1,0 0-1,-4 13 1,3-13-471,0-1 0,0 1 0,-1-1 0,0 1 1,0-1-1,0 0 0,-1 0 0,1 0 1,-1 0-1,-1 0 0,-4 5 0,7-11-687,0 0 1,1 0-1,-1 0 0,0 0 0,0 0 0,1 0 1,-1 0-1,0-1 0,0-1 0,1-9-5188,6-5 2748,0 3 894,8-31-4363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7:06.9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795 297 3808,'1'-5'2780,"0"4"-2390,-1 0 1,1 0-1,0 0 1,-1 0-1,1 0 0,-1-1 1,0 1-1,1 0 1,-1 0-1,0 0 1,0-1-1,1 1 1,-1 0-1,0 0 1,-1-1-1,1 1 1,0 0-1,0 0 1,0-1-1,-1 1 1,0-2-1,-5-6 109,0 0-1,-1 0 0,0 0 1,-1 1-1,0 0 0,0 1 1,-1 0-1,-14-9 0,16 12-387,-1 0-1,0 1 0,0 0 0,0 0 1,0 1-1,-1 0 0,1 0 1,-1 1-1,1 0 0,-1 0 0,-9 2 1,-10 1 62,-55 11 1,75-11-159,-10 2 67,0 0 0,0 2 1,1 0-1,-1 1 1,2 1-1,-1 0 0,1 1 1,-24 18-1,36-23-64,0-1-1,0 1 1,0 0-1,0 0 1,1 0-1,0 0 1,0 1-1,0-1 1,1 1-1,-1-1 1,-1 8-1,3-9-6,0-1 0,0 1 0,1 0 1,0-1-1,-1 1 0,1 0 0,0 0 0,0-1 0,1 1 0,-1 0 0,0 0 0,1-1 0,0 1 0,-1 0 0,1-1 0,0 1 0,1-1 0,-1 1 0,0-1 0,1 0 0,-1 1 0,3 1 0,7 7 230,0 0 0,1-2 0,0 1 0,25 14 0,-35-23 261,-9-1-561,0 1 0,0 0 0,0 0 0,0 1 0,1 0 0,-1 0 0,-6 3 0,-44 25-141,41-20 203,1 0 0,0 1 0,1 1 0,-19 19 0,-45 59 218,76-88-212,-9 13-36,1-1 1,0 2-1,2-1 0,-1 1 1,2 0-1,-10 31 0,16-44 43,0 1-1,0 0 1,1 0-1,-1-1 0,1 1 1,0 0-1,0 0 1,0 0-1,0 0 0,1-1 1,0 1-1,0 0 1,0 0-1,0-1 1,0 1-1,1-1 0,-1 1 1,4 4-1,-2-4 22,0 0-1,0 0 1,1 0 0,-1-1-1,1 1 1,0-1-1,0 0 1,0 0 0,0-1-1,1 1 1,-1-1-1,1 0 1,7 2 0,6 1 38,1-1 0,-1 0 0,1-2 0,0 0 0,19-1 0,94-10 312,-100 6-304,-1-2 0,0 0 0,35-12 0,-54 13-33,-1 0-1,0-1 0,-1 0 0,1-1 0,-1 0 0,0 0 1,-1-1-1,1-1 0,-1 0 0,-1 0 0,13-15 1,-13 13 5,0-1 0,-1 0 0,0 0 0,-1 0 0,8-22 0,-7 17-74,-3 12-274,-2 9-595,-3 8 598,-5 27 0,4-27 212,-2 26 0,3-12 197,0-11-79,1 21-1,0-33 4,1-1-1,-1 1 0,1 0 0,0-1 0,0 1 0,0-1 0,1 1 1,-1-1-1,1 0 0,0 1 0,2 3 0,-4-7-20,1 1-1,-1-1 1,1 1-1,-1-1 0,1 1 1,0-1-1,-1 1 1,1-1-1,-1 1 1,1-1-1,0 1 1,-1-1-1,1 0 0,0 0 1,0 1-1,-1-1 1,1 0-1,0 0 1,0 0-1,-1 0 0,1 0 1,0 0-1,1 0 1,-1 0 7,1-1 1,-1 1-1,1-1 1,-1 0-1,1 1 0,-1-1 1,1 0-1,-1 0 1,0 0-1,3-2 1,1-2 17,0-1 0,0 0 0,7-10 0,-12 15-50,16-27 67,-1-2 0,-1 1 0,-2-2 0,13-44 0,-3 6-160,-14 42 43,-7 20 31,1 0 0,0 0-1,0 0 1,6-10 0,-7 15-24,0 1 0,0-1-1,0 0 1,0 1-1,1-1 1,-1 1 0,0 0-1,1-1 1,0 1 0,-1 0-1,1 0 1,0 0 0,-1 0-1,1 0 1,0 0-1,0 0 1,0 1 0,0-1-1,0 1 1,0-1 0,2 1-1,4-1 45,0 1 0,0 1-1,-1-1 1,10 3 0,16 1 152,245 0-275,-204-4 170,47 0 563,-120 0 75,-5 4-347,-49 48-355,11-8-16,-142 112-376,176-149 380,-1 0-1,1-1-8,0 0 0,0 1 0,1 0 0,-1 1 0,-10 15 0,17-23 40,1 1 1,-1 0 0,1-1 0,0 1-1,-1 0 1,1-1 0,0 1 0,-1 0 0,1-1-1,0 1 1,0 0 0,-1 0 0,1-1-1,0 1 1,0 0 0,0 0 0,0-1 0,0 1-1,0 0 1,0 0 0,1-1 0,-1 1-1,0 0 1,0 0 0,0-1 0,1 1 0,-1 0-1,0-1 1,1 1 0,-1 0 0,1-1 0,-1 1-1,1 0 1,-1-1 0,1 1 0,0 0-1,1 0 23,-1 0-1,1 0 0,0-1 0,0 1 1,-1 0-1,1-1 0,0 1 0,0-1 1,0 1-1,0-1 0,0 0 0,0 0 1,0 0-1,2 0 0,7-1-23,0-1 0,0 0 1,0 0-1,-1-1 0,1 0 0,-1-1 0,0 0 0,0-1 0,0 0 0,-1-1 0,0 0 1,0 0-1,0-1 0,-1 0 0,0 0 0,0-1 0,10-12 0,5-19-103,33-72 1,-42 79-95,-13 30 179,3-6-452,-4 12-158,0 12 527,-6 49 106,3-51 58,2 0-1,-1 0 1,2 1-1,0-1 0,3 24 1,-1-30-57,-1-3 110,0 1 0,0-1 0,1 1-1,0-1 1,0 0 0,2 6 0,-3-10-78,0 0-1,0 1 1,0-1 0,0 0-1,0 0 1,0 0-1,0 0 1,0 0 0,1 0-1,-1 0 1,0 0 0,1-1-1,-1 1 1,0 0 0,1-1-1,-1 1 1,1-1 0,-1 0-1,1 1 1,-1-1 0,1 0-1,-1 0 1,1 0 0,-1 0-1,1 0 1,-1 0 0,1 0-1,1-1 1,6-1 39,-1 0 0,0-1 0,0 0 1,0 0-1,0-1 0,-1 0 0,0 0 0,13-11 0,2-2 14,25-30-1,-13 13 1,34-34-244,-65 65 85,4-3-724,-8 20 279,-2-4 415,0 1 0,0-1 0,-1 1 1,0-1-1,-10 15 0,-34 49 61,20-35 77,4 3 5,1 1 0,2 1 0,-23 69 0,-26 61 909,68-169-877,-7 12 479,8-17-548,1 0 0,0 0 0,0 0-1,0 0 1,0 0 0,0 0 0,0 0 0,-1 0 0,1 0 0,0 0 0,0 0 0,0 0 0,0 0 0,0 0 0,0 0 0,0 0 0,-1 0 0,1 0 0,0 0-1,0 0 1,0 0 0,0 0 0,0 0 0,0 0 0,-1 0 0,1 0 0,0 0 0,0 0 0,0 0 0,0 0 0,0 0 0,0-1 0,0 1 0,0 0 0,0 0-1,0 0 1,0 0 0,-1 0 0,1 0 0,0 0 0,0-1 0,0 1 0,0 0 0,0 0 0,0 0 0,0 0 0,0 0 0,0 0 0,0-1 0,0 1-1,0 0 1,0 0 0,0 0 0,0 0 0,0 0 0,0 0 0,1-1 0,0-35 209,5-9-221,15-53 0,-12 70-38,1 1 0,2 0 1,29-51-1,-11 31-58,2 0-1,2 2 1,49-50 0,-57 68-105,2 1 1,1 1 0,42-29 0,-68 52 136,-1 1 1,1-1 0,0 0 0,0 1 0,0 0 0,0 0 0,0-1-1,5 1 1,-7 0 57,-1 1 0,1 0 0,-1 0 0,1 0 0,-1 1 0,1-1 0,0 0 0,-1 0 0,1 0 0,-1 0 0,1 0 0,-1 1 0,1-1 0,-1 0 0,1 0 0,-1 1 0,0-1 0,1 0 0,-1 1 0,1 0 0,0 0 8,0 0 0,-1 0 0,1 0 0,-1 0 0,0 0 0,1 0 1,-1 0-1,0 0 0,1 1 0,-1-1 0,0 0 0,0 0 0,0 2 0,-1 2 46,1 0-1,-1 0 1,-1 1-1,1-1 1,0 0-1,-1 0 1,0-1-1,-4 8 1,-24 35 108,20-34-115,-1 0 1,0 0-1,-1-2 1,0 1 0,-1-2-1,-16 12 1,2-5 14,-1-1 1,-37 16-1,54-29-141,10-4 80,1 1 0,-1 0 0,1 0 0,-1 0 0,1 0 1,-1 0-1,1 1 0,-1-1 0,1 0 0,-1 0 0,1 0 0,0 0 0,-1 0 0,1 1 1,-1-1-1,1 0 0,0 0 0,-1 0 0,1 1 0,0-1 0,-1 0 0,1 1 0,0-1 0,-1 0 1,1 1-1,0-1 0,0 1 0,-1-1 0,1 0 0,0 1 0,0-1 0,0 1 0,-1 0 1,2-1 4,0 0 1,0 1 0,0-1-1,0 0 1,0 0 0,0 0 0,0 1-1,0-1 1,0 0 0,0 0 0,2-1-1,-2 1 9,30-2 68,0-1 0,33-8 0,-42 7-59,8-2-5,-1-2 0,34-12-1,-45 13 50,-1-1-1,0 0 0,-1-2 0,26-17 0,-26 15 71,-1 0 0,-1-1 0,0 0 0,13-18-1,-22 25-58,6-8-42,-11 14-34,1-1 0,-1 1 0,0 0 0,0-1 0,1 1 0,-1-1 1,0 1-1,0-1 0,0 1 0,1-1 0,-1 1 0,0-1 0,0 1 0,0-1 1,0 1-1,0-1 0,0 1 0,0-1 0,0 1 0,0-1 0,0 0 0,-1 1-18,0 0-1,1 0 0,-1-1 0,1 1 0,-1 0 0,1 0 0,-1 0 0,1 0 0,-1 0 0,1 1 0,-1-1 0,1 0 0,-1 0 0,1 0 0,-1 0 0,1 1 0,-1-1 0,1 0 0,-1 0 0,1 1 0,-1-1 0,1 0 0,-1 1 0,1-1 0,0 0 0,-1 1 0,1 0 0,-14 11-225,-6 14-19,1 1 1,-26 48 0,42-69 252,0 0-1,0 0 1,1 0-1,-1 0 1,2 1 0,-1-1-1,0 0 1,0 14 0,2-18 44,0 1 0,0-1 0,0 1 0,1-1 0,-1 1 0,1-1 0,-1 0 0,1 1 0,0-1 0,0 0 0,0 1 0,0-1 1,0 0-1,1 0 0,-1 0 0,1 0 0,-1 0 0,1 0 0,0 0 0,0-1 0,0 1 0,-1-1 0,2 1 0,-1-1 0,0 0 0,3 2 1,-2-2 23,1 0 0,0 0 0,0 0 0,0 0 1,0 0-1,-1-1 0,1 0 0,0 0 0,0 0 1,0 0-1,0-1 0,0 1 0,0-1 0,0 0 1,0 0-1,0 0 0,-1-1 0,1 0 0,-1 1 1,7-5-1,-5 3-18,-1 0 0,1-1 0,-1 1 0,0-1 0,0 0 0,0 0 1,0 0-1,-1 0 0,0-1 0,0 1 0,0-1 0,0 0 0,-1 0 0,3-8 0,-2 1 9,-1 0-1,0 0 0,-1 0 0,-1 0 1,1 0-1,-3-16 0,-2 1-63,-11-46-1,13 70 10,1-1-1,0 1 1,-1-1 0,0 1-1,0 0 1,0 0 0,0 0-1,-4-5 1,-1-1-166,6 9 165,1 0 0,0-1 1,0 1-1,0 0 0,0 0 0,0-1 1,-1 1-1,1 0 0,0 0 0,0-1 1,0 1-1,0 0 0,0-1 0,0 1 1,0 0-1,0 0 0,0-1 0,0 1 1,0 0-1,0-1 0,0 1 0,0 0 1,0 0-1,1-1 0,-1 1 1,0 0-1,0 0 0,0-1 0,0 1 1,0 0-1,1 0 0,-1-1 0,0 1 1,0 0-1,0 0 0,1 0 0,-1 0 1,0-1-1,0 1 0,1 0 0,-1 0 1,0 0-1,0 0 0,1 0 0,-1 0 1,0 0-1,1-1 0,17-3 184,-13 3-164,10-3-24,0 0 0,1 2-1,-1 0 1,1 0 0,22 2-1,75 11 19,-100-10 1,92 15 0,-86-12 0,0 1 0,0 1 0,22 10 0,-35-13-22,0 0 0,-1 1 0,0-1 0,1 1 1,-1 1-1,-1-1 0,1 1 0,-1 0 0,0 0 0,0 0 0,0 0 0,-1 1 0,1-1 0,-1 1 0,3 9 0,-2-3 29,0 1 0,0 0-1,-2 0 1,1 0 0,-2 0-1,1 21 1,-2-31 3,0-1 1,0 0-1,0 0 0,0 1 1,1-1-1,-1 0 0,1 0 0,-1 0 1,1 1-1,0-1 0,0 0 0,0 0 1,0 0-1,0 0 0,0-1 1,3 4-1,-2-3 15,-1-1-1,1 0 1,0 0 0,0 0-1,-1 0 1,1 0 0,0 0-1,0-1 1,0 1 0,0-1-1,0 1 1,0-1 0,0 0-1,0 1 1,2-1 0,5-1 57,1 0 0,-1 0 1,0-1-1,0 0 1,0-1-1,14-6 1,3-2-32,0-2 0,-1 0 0,39-29 0,-28 14 79,51-51 0,-76 70-45,-9 7-83,0 1 0,0 0 0,0-1 0,-1 0 1,1 1-1,0-1 0,-1 0 0,1 0 0,-1 1 0,1-1 1,-1-1-1,0 1 0,0 0 0,1-4 0,-2 6-9,0 0 0,0 0 0,0-1 0,0 1 0,0 0 0,0 0 0,0-1 0,0 1 0,0 0 0,-1 0 0,1-1 0,0 1 0,0 0 0,0 0 0,0 0 0,0-1 0,-1 1 0,1 0 0,0 0 0,0 0 0,0 0 0,-1-1 0,1 1 0,0 0 0,0 0 0,-1 0 0,1 0 0,0 0 0,0 0 0,-1 0 0,1 0 0,0 0 0,0 0 0,-1 0 0,1 0 0,0 0 0,-13 1-369,0 5 281,-1 0 0,1 0-1,0 2 1,-19 12-1,-48 43 11,64-49 23,-26 24 65,-50 59 0,89-94 2,0 0 0,0 0 1,1 0-1,-1 1 1,1-1-1,0 1 0,0 0 1,-2 5-1,4-8 1,0-1 1,0 1 0,0-1-1,0 1 1,0-1-1,0 0 1,0 1 0,0-1-1,0 1 1,0-1 0,0 1-1,0-1 1,0 1-1,0-1 1,1 1 0,-1-1-1,0 0 1,0 1-1,1-1 1,-1 1 0,0-1-1,0 0 1,1 1-1,-1-1 1,0 0 0,1 1-1,-1-1 1,0 0-1,1 0 1,-1 1 0,1-1-1,-1 0 1,0 0 0,1 0-1,-1 1 1,2-1-1,-1 0 25,0 1 0,1-1-1,-1 0 1,1 1-1,-1-1 1,1 0 0,-1 0-1,1 0 1,0 0 0,2-1-1,3-2 17,1 0-1,-1 0 0,0-1 1,0 0-1,-1-1 1,13-10-1,6-3-104,85-66 41,-12 9-324,-98 75 311,1-1 0,0 1-1,-1-1 1,1 1 0,0 0-1,-1-1 1,1 1 0,0 0-1,-1-1 1,1 1 0,0 0 0,0 0-1,-1 0 1,1 0 0,0-1-1,0 1 1,1 1 0,-2-1 13,0 0 1,1 0-1,-1 0 1,0 1-1,1-1 1,-1 0 0,0 0-1,1 1 1,-1-1-1,0 0 1,1 1 0,-1-1-1,0 0 1,0 1-1,0-1 1,1 0-1,-1 1 1,0-1 0,0 0-1,0 1 1,0-1-1,0 1 1,1 4-53,-1-1 0,0 1 0,0-1 0,-1 8 0,1-9 58,-1 4-5,-1 7-39,1 1 1,0 0-1,1 0 0,3 25 0,-2-36 67,0-1-1,0 1 0,0-1 1,0 1-1,0-1 0,1 1 1,0-1-1,-1 0 0,1 0 1,0 1-1,1-2 1,-1 1-1,1 0 0,-1 0 1,1-1-1,0 1 0,0-1 1,0 0-1,0 0 0,0 0 1,0 0-1,1 0 0,-1-1 1,6 2-1,4 1 72,0-1-1,1 0 0,-1-1 1,1-1-1,0 0 0,-1-1 1,1 0-1,0-1 1,21-5-1,-24 4-67,0-1 0,-1 0 0,1-1 0,-1-1 0,0 1 0,0-1 0,0-1 0,-1 0 0,0 0 0,0-1 0,-1 0 0,13-13 0,1-8 0,-1-1 0,28-52 0,-6 10-12,117-151-58,-110 156 120,-17 20-38,-3-1 0,-1-1-1,-3-2 1,27-70 0,-51 116-57,-1 0 1,0 0-1,0 0 1,0-1-1,1-7 1,-2 11 19,0 1-1,0 0 1,0-1-1,0 1 1,0 0-1,0-1 1,-1 1-1,1 0 1,0-1-1,0 1 1,0 0-1,0 0 1,0-1-1,0 1 1,0 0 0,-1-1-1,1 1 1,0 0-1,0 0 1,0-1-1,-1 1 1,1 0-1,0 0 1,0-1-1,-1 1 1,1 0-1,0 0 1,-1 0-1,1 0 1,-1-1-1,0 1-14,0 1-1,0-1 0,0 0 0,0 0 0,0 1 0,-1-1 0,1 1 0,0-1 0,0 1 0,0-1 0,0 1 0,0 0 0,1-1 0,-3 2 0,-64 61-551,29-24 408,3-6 108,-42 54 1,60-64 121,0 0 0,2 1 0,-21 46-1,19-28-32,2 1-1,2 0 1,2 1-1,2 0 1,-4 46 0,12-80-1,-1 7 50,1 22 1,1-33 6,1-1 0,0 0 0,-1 0 0,2 0 0,-1 1 0,0-1 0,1 0 0,4 7 0,-5-11-58,0 1 0,0 0 0,1-1 0,-1 1 1,1-1-1,-1 1 0,1-1 0,0 0 0,-1 0 0,1 1 0,0-1 0,0 0 0,0-1 0,0 1 0,0 0 0,0-1 0,0 1 0,0-1 1,0 1-1,0-1 0,0 0 0,1 0 0,-1 0 0,4-1 0,3 0-3,1 0 0,0-1 1,-1 0-1,12-5 0,-1-1-8,-2-1 0,1 0 0,-1-2 0,-1 0-1,20-15 1,74-74-152,-25 12 78,-82 87-691,-3 6 444,-5 11 123,4-15 175,-8 24 85,2 0 1,1 1 0,1-1 0,-1 44 0,6-64-45,-1-1 1,1 1-1,0-1 1,0 1-1,0-1 1,1 1-1,0-1 1,0 0-1,0 0 1,0 0-1,0 0 1,1 0-1,0 0 1,0-1-1,0 1 1,0-1-1,0 0 1,1 0-1,-1 0 0,1 0 1,0-1-1,0 1 1,0-1-1,0 0 1,0 0-1,1-1 1,-1 1-1,1-1 1,-1 0-1,1 0 1,-1-1-1,1 1 1,-1-1-1,1 0 1,6-1-1,-3 1-2,-1-1 1,1 0-1,-1-1 0,0 1 0,1-2 1,-1 1-1,0-1 0,0 0 0,-1 0 1,1-1-1,-1 0 0,1 0 0,9-9 0,-5 3-8,-7 6-3,0 1 1,0-1-1,0 0 0,0-1 0,-1 1 0,1 0 0,-1-1 0,-1 0 0,4-6 0,-5 10-29,-1 1-1,0 0 0,0 0 0,0-1 0,0 1 0,0 0 0,1 0 0,-1-1 1,0 1-1,0 0 0,0 0 0,0-1 0,0 1 0,0 0 0,0-1 1,0 1-1,0 0 0,0 0 0,0-1 0,0 1 0,0 0 0,0 0 0,0-1 1,0 1-1,-1 0 0,1-1 0,0 1 0,0 0 0,0 0 0,0 0 0,0-1 1,-1 1-1,1 0 0,0 0 0,-1-1 0,-8 5-379,-12 14 19,12-7 270,0-1 0,1 2 0,0-1-1,-8 19 1,-6 7 62,20-35 39,1 1 0,0-1 0,0 0 0,0 0 0,0 1-1,1-1 1,-1 1 0,0-1 0,1 0 0,0 1 0,-1-1 0,1 1 0,0-1 0,1 1-1,-1-1 1,0 1 0,1-1 0,0 5 0,0-6 14,-1 1-1,1-1 1,0 1-1,0-1 1,0 1 0,0-1-1,0 0 1,0 1 0,0-1-1,0 0 1,0 0 0,0 0-1,1 0 1,-1 0 0,0 0-1,1 0 1,-1 0-1,1 0 1,-1-1 0,1 1-1,0-1 1,-1 1 0,1-1-1,-1 0 1,1 1 0,0-1-1,2 0 1,0 0-13,-1 0-1,0 0 1,1 0 0,-1-1-1,1 0 1,-1 1 0,0-1 0,1 0-1,-1-1 1,0 1 0,0 0-1,0-1 1,0 0 0,0 0-1,0 0 1,-1 0 0,1 0 0,0 0-1,-1-1 1,0 1 0,1-1-1,-1 0 1,0 0 0,-1 1 0,1-1-1,0 0 1,-1-1 0,0 1-1,2-6 1,-1-1-3,0 1 0,0-1 1,-1 0-1,-1 0 0,0 1 0,0-1 0,-1 0 0,0 1 0,-3-15 0,2 18 51,0-3-33,0 0 0,-7-16 0,8 23-20,0-1 0,0 1 1,0 0-1,0 0 0,-1 1 0,1-1 0,-1 0 0,1 0 0,-1 1 0,0-1 0,1 1 0,-1-1 0,0 1 0,0 0 0,0 0 0,0 0 0,-2-1 0,-3 1-58,14 0 53,146-40 220,43-8 8,-184 47-209,-2 0 46,0 0 0,0 1-1,1 0 1,17 2 0,-26-1-47,0 0 0,0 0 0,0 1 0,0-1 0,0 1 0,0-1 0,0 1 0,0 0 1,0 0-1,0 0 0,-1 0 0,1 0 0,0 1 0,-1-1 0,1 0 0,0 1 0,-1-1 0,0 1 0,1-1 1,-1 1-1,0 0 0,0 0 0,0 0 0,0-1 0,0 1 0,0 0 0,-1 0 0,1 0 0,0 3 0,0 2-4,0 1-1,-1 0 0,1 0 0,-1-1 0,-1 1 0,0 0 0,-2 10 0,-18 53 22,5-17-20,15-53-3,1-1-1,0 1 0,0-1 1,0 1-1,-1-1 1,1 1-1,0-1 1,0 1-1,0-1 1,0 1-1,0-1 1,0 1-1,0 0 1,0-1-1,0 1 1,0-1-1,0 1 0,1-1 1,-1 1-1,0-1 1,0 1-1,0-1 1,1 1-1,-1-1 1,0 1-1,1-1 1,-1 1-1,0-1 1,1 1-1,0-1 0,-1 1 12,1-1 0,0 0 0,0 0 0,0 0 0,0 0 0,0 0 0,0 0 0,0 0 0,0-1 0,0 1 0,0 0 0,0 0 0,0-1 0,0 1 0,1-1 0,5-3 79,1 0 1,-1-1 0,6-5-1,3-4-106,24-27 0,-27 26-8,2 0 0,17-14-1,-31 28 18,0 0 0,1 0 0,-1 0 0,0 0 0,1 0 0,-1 0 0,1 1 0,-1-1 0,1 1 0,-1-1 0,1 1 0,-1-1 0,1 1 0,0 0 0,-1 0 0,1 0 0,-1 0 0,4 0 0,-3 1-1,-1-1 1,1 1-1,-1 0 0,1 0 1,-1 0-1,1 0 0,-1 0 1,0 0-1,0 0 0,1 0 1,-1 0-1,0 1 1,0-1-1,0 0 0,0 1 1,0-1-1,1 4 0,3 9 19,1 0 0,-2 0 0,6 26 0,-7-25-753,1 0 1,0 0-1,8 16 1,-7-12-4683,-4-18 4876,-1 0 0,0 0-1,0-1 1,0 1 0,0 0 0,0 0 0,0 0-1,0 0 1,0-1 0,0 1 0,0 0 0,0 0-1,0 0 1,0 0 0,-1-1 0,1 1 0,-1 1-1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7:07.2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1389 97 13312,'-31'-20'4927,"13"15"-3839,13 5-320,10 28-14847,-14-8 10431</inkml:trace>
  <inkml:trace contextRef="#ctx0" brushRef="#br0" timeOffset="1">32 48 14048,'-28'-20'5183,"25"20"-3999,11-5-352,23 5-1440,38-3 160,15 0 1312,19-2-448,24 2 96,49-2-320,-7 1-704,-1 4 288,16 0-6399,-9 12 3615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7:11.6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1109 2144,'18'-5'6314,"-8"2"-5098,0 0 1,13-7-1,-11 6-865,56-30 1304,-26 12-1118,-16 10-279,-1-2 0,0-1 0,0-1-1,-2-1 1,33-31 0,-8-3 461,58-77 0,30-66 943,-134 191-1632,11-16 364,-1 0-1,0-1 0,-2 0 0,0-1 0,-1 0 0,7-26 0,-16 46-391,0 1 0,0-1 0,0 1 0,0 0 0,0-1 0,1 1 0,-1 0 0,0-1 0,0 1 0,0-1 0,0 1 0,0 0 0,0-1 0,0 1 0,0 0 0,0-1 0,-1 1 0,1-1 0,0 1 0,0 0 0,0-1 0,0 1 0,0 0 0,-1-1 0,1 1 0,0-1 0,-9 5-33,-8 14-72,-2 11 67,1 1-1,2 0 1,-17 42 0,20-41 48,6-17-13,-53 129 211,48-112-136,2 1 1,-10 54-1,19-79-42,0 0 0,0 0-1,1 0 1,0 0 0,0 0 0,1 0-1,2 11 1,-2-15 18,-1-1 0,1 1 0,0-1 1,0 0-1,1 1 0,-1-1 0,0 0 0,1 0 0,0 0 0,-1 0 0,1 0 0,0 0 0,0 0 0,0-1 0,0 1 0,0-1 0,0 1 1,1-1-1,-1 0 0,0 0 0,1 0 0,-1 0 0,4 1 0,-2-2 20,-1 1-1,0-1 1,1 0 0,-1 0-1,1 0 1,-1 0 0,0 0-1,1-1 1,-1 1 0,0-1-1,1 0 1,3-2 0,3-1 3,0-1 0,15-10 0,14-13 6,-1-1 0,37-39 0,-27 24-22,54-45 105,74-68 11,-147 127-134,-1-1 0,-1-2 0,37-59-1,-48 63 230,26-64-1,1-35 0,-36 107-263,-4 14-32,-1-1 0,0 0 0,0 1 0,0-1 0,-1 0 0,0 0 0,-1-12 0,0 20 11,0-1 1,0 1 0,0 0 0,0 0 0,0-1-1,0 1 1,0 0 0,0 0 0,0-1 0,0 1 0,0 0-1,0 0 1,0-1 0,0 1 0,0 0 0,0 0-1,0 0 1,0-1 0,-1 1 0,1 0 0,0 0 0,0-1-1,0 1 1,0 0 0,0 0 0,-1 0 0,1 0 0,0-1-1,0 1 1,0 0 0,-1 0 0,1 0 0,0 0-1,0 0 1,-1 0 0,1 0 0,0 0 0,0 0 0,-1-1-1,1 2-8,-1-1 0,0 1 0,1-1 0,-1 1 0,1-1 0,-1 1 0,1-1-1,-1 1 1,1-1 0,-1 1 0,1-1 0,0 1 0,-1 0 0,1 0 0,-23 53-418,16-33 438,-14 25-1,3-15 23,-1-1 0,-30 34 0,-51 51 92,-35 44 275,-113 239 1003,239-386-1209,7-10-102,1 0 1,-1 0-1,1 0 0,-1 0 1,1 0-1,0 0 1,0 1-1,0-1 1,0 0-1,-1 5 0,14-20 212,20-28-346,-10 12-68,1 1-1,37-34 1,-45 48 33,-10 9 12,1-1 0,0 1 0,0 1 0,0-1 0,0 1 0,1 0 1,-1 0-1,11-3 0,-15 6 51,-1 1 1,1 0 0,-1 0-1,1 0 1,0 0-1,-1 0 1,1 0-1,-1 0 1,1 0-1,-1 1 1,1-1-1,-1 1 1,1-1 0,-1 1-1,1-1 1,-1 1-1,1 0 1,-1 0-1,0 0 1,0 0-1,1 0 1,-1 0-1,0 0 1,0 0 0,0 0-1,2 3 1,2 4-80,0 0 0,-1 0 1,6 13-1,-4-9-26,1 3 127,2 1 1,0-1 0,1-1 0,13 16 0,-16-22 111,1 0 0,0-1-1,0 0 1,1 0 0,0 0 0,0-2-1,18 10 1,-19-12-39,1 0 0,-1-1 0,1 0 0,-1 0 0,1-1 0,0 0 0,0 0 0,0-1 0,-1-1 0,1 1 0,0-1 0,0-1 0,-1 0 0,1 0-1,-1 0 1,1-1 0,-1-1 0,0 1 0,0-1 0,0 0 0,-1-1 0,0 0 0,0 0 0,0-1 0,0 0 0,-1 0 0,7-9 0,-2 0 27,-1 0 1,0-1 0,-2 0-1,14-34 1,-17 37-100,-1 0 1,-1 1-1,0-1 1,-1 0-1,0-1 1,-1 1-1,-2-24 0,1 33-53,0 0 0,-1 0-1,0 0 1,0 0 0,0 0-1,-1 0 1,1 0 0,-1 0-1,-3-4 1,5 7 34,-1 0 1,0 0-1,1 0 1,-1 1-1,0-1 0,0 0 1,1 0-1,-1 1 1,0-1-1,0 1 0,0-1 1,0 1-1,0-1 0,0 1 1,0-1-1,0 1 1,0 0-1,0 0 0,0-1 1,0 1-1,0 0 1,0 0-1,0 0 0,0 0 1,0 0-1,-1 0 1,1 1-1,0-1 0,0 0 1,0 0-1,0 1 1,0-1-1,0 1 0,0-1 1,0 1-1,1-1 1,-1 1-1,0 0 0,0-1 1,-1 2-1,-5 5-25,-1 0 0,1 0-1,0 1 1,0 0 0,1 0-1,0 1 1,1-1 0,-7 17-1,-29 78 178,36-91-102,2 0-1,-1 0 0,2 1 1,-3 16-1,5-25 13,0 0 0,0 0 0,0-1 0,1 1-1,0 0 1,-1 0 0,1 0 0,0 0 0,1-1 0,-1 1 0,1 0 0,-1-1-1,1 0 1,0 1 0,0-1 0,1 0 0,4 6 0,-5-8-10,-1 0-1,1 0 1,0 0-1,-1 0 1,1 0 0,-1-1-1,1 1 1,0 0 0,0-1-1,0 1 1,-1-1 0,1 0-1,0 0 1,0 1 0,0-1-1,3-1 1,2 1 69,-1-1 0,1-1 0,10-2 0,23-11-51,0-2 0,-2-1 1,57-36-1,-53 28-30,2 2 0,49-20-1,-90 43-34,0 0-1,-1 0 0,1 0 1,0 1-1,0-1 0,0 1 1,0-1-1,-1 1 0,1 0 1,3 0-1,-5 0 12,0 1 0,-1-1 1,1 0-1,-1 0 0,1 0 1,-1 1-1,1-1 0,-1 0 1,1 1-1,-1-1 0,1 0 1,-1 1-1,1-1 0,-1 1 1,0-1-1,1 1 0,-1-1 1,1 1-1,-1 0 0,1 0-3,-1 1-1,1-1 1,-1 0-1,0 1 1,0-1-1,0 1 0,1-1 1,-1 1-1,0-1 1,-1 3-1,-1 7-40,0 0-1,0-1 0,-2 1 1,1-1-1,-10 19 1,-31 46 387,30-53-158,13-20-156,-6 11 171,7-13-179,0 0 0,0 0 0,0 1-1,0-1 1,0 0 0,0 0 0,0 0-1,0 1 1,0-1 0,0 0 0,0 0-1,1 0 1,-1 1 0,0-1 0,0 0-1,0 0 1,0 0 0,0 1 0,0-1-1,0 0 1,1 0 0,-1 0 0,0 0-1,0 1 1,0-1 0,0 0 0,1 0-1,-1 0 1,0 0 0,0 0 0,0 0-1,1 0 1,-1 0 0,0 0 0,0 0-1,1 1 1,-1-1 0,0 0 0,0 0-1,0 0 1,1 0 0,-1-1 0,0 1-1,0 0 1,1 0 0,-1 0 0,0 0-1,0 0 1,0 0 0,1 0 0,-1 0-1,0 0 1,7-2 0,-1 1 0,1-1 0,-1 0 0,1 0 0,-1-1 0,0 0 0,0 0 0,0 0 1,8-7-1,5-5-39,23-24 0,-24 22 3,19-15 0,-34 30 25,2-2-6,0 1 0,-1 0 0,1 0-1,10-4 1,-14 6 6,1 1-1,-1-1 1,1 1-1,-1 0 1,1 0-1,-1 0 1,1-1-1,0 1 1,-1 1-1,1-1 1,-1 0-1,1 0 0,-1 1 1,1-1-1,-1 0 1,1 1-1,-1 0 1,1-1-1,-1 1 1,0 0-1,3 2 1,6 5 33,-1 0 0,0 1 0,11 14 0,-11-12 77,19 18-1,-24-26-93,1 1 0,-1-1 0,1 0 0,0 0 0,-1-1 0,1 1 1,1-1-1,6 2 0,5 0-199,-1-1 0,1 0 0,0-2 0,0 0 0,23-1 0,-18-2-2644,38-8 0,-58 9 2303,0 1 0,0-1 0,0 0 0,0 1 0,0-1 0,0 0 0,0 0 0,-1-1 0,4-1 0,-5 3 337,0 0 0,1-1 0,-1 1 0,0 0 0,0-1 1,1 1-1,-1 0 0,0-1 0,0 1 0,0 0 0,0-1 1,1 1-1,-1-1 0,0 1 0,0 0 0,0-1 1,0 1-1,0-1 0,0 1 0,0 0 0,0-1 0,0 0 1,0 1-84,-1-1 0,1 0 0,-1 1 0,1-1 0,0 0 0,-1 1 0,1-1-1,-1 1 1,1-1 0,-1 1 0,0-1 0,1 1 0,-1-1 0,0 1 0,1-1 0,-2 1 0,-31-17-2929,-11-5 212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7:12.0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24 197 10464,'-23'-20'4736,"41"11"-4096,8 1-1,29-3-479,30-4 1344,23-5-832,5-5-224,35 1-288,23 0-512,-13 4 224,-19 8-4415,1 4 2495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7:15.4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496 70 5632,'1'-6'669,"0"1"-254,-1 0 0,1 1 0,0-1 1,1 0-1,-1 1 0,1-1 0,0 0 1,0 1-1,3-5 0,5-4 5875,-11 25-4170,-2 5-1732,-2-1 0,-1 1 0,0-1 0,0 0-1,-2-1 1,-13 22 0,-56 73 620,7-11-325,-94 167 328,58-92 31,92-152-992,-20 36 343,32-57 537,4-6-618,45-49-287,68-70-242,-100 109 200,18-16-82,2 0 0,46-30 0,-80 61 109,3-3-55,1 0 0,-1 1 0,1-1 0,6-1 0,-10 4 20,0-1 1,0 1-1,0 0 1,0-1-1,0 1 0,0 0 1,0 0-1,0 0 1,0 0-1,0 0 0,1 0 1,-1 1-1,0-1 1,0 0-1,0 0 0,0 1 1,0-1-1,0 0 1,-1 1-1,1-1 0,0 1 1,0 0-1,0-1 1,0 1-1,0-1 0,-1 1 1,1 0-1,1 1 1,0 1-5,-1 0 1,1 1 0,0-1 0,-1 1 0,0-1 0,0 1 0,0 0 0,0-1-1,0 1 1,0 5 0,-2 41 107,1-35-30,-3 18 53,-12 55-1,-1 13 224,16-96-293,0-1 0,0 0-1,0 0 1,0 1 0,0-1 0,1 0-1,0 0 1,0 0 0,0 0 0,1 0-1,-1 0 1,1 0 0,0 0 0,0 0-1,0-1 1,1 1 0,-1-1 0,1 0-1,0 1 1,0-1 0,0 0-1,0-1 1,0 1 0,1-1 0,-1 1-1,1-1 1,0 0 0,-1 0 0,1 0-1,0-1 1,0 0 0,0 1 0,0-1-1,1-1 1,-1 1 0,0-1 0,0 1-1,1-1 1,-1 0 0,6-2 0,20-4 60,-1-1 0,-1-2 1,34-14-1,-34 12-126,21-9 12,0-2-1,-1-1 0,68-47 0,-86 48 134,-1-1 1,-1-1-1,0-1 0,-3-2 0,46-59 0,-69 83-106,0 0 0,0 0 0,-1-1 0,1 1 0,-1 0 0,0-1 0,0 1 0,0-1 0,1-4 0,-2 7-22,0 0 1,0 0 0,0 0-1,0 0 1,0 0 0,0 0-1,0 0 1,0 0 0,0 0-1,-1-1 1,1 1 0,0 0-1,-1 0 1,1 0 0,-1 0-1,1 1 1,-1-1 0,1 0-1,-1 0 1,0 0 0,1 0-1,-1 0 1,0 1 0,0-1-1,1 0 1,-1 1 0,0-1-1,0 1 1,0-1 0,0 1-1,0-1 1,0 1 0,0-1-1,0 1 1,-2 0 0,-2-1-43,0 1 0,0 1 0,0-1 0,-1 1 0,1 0 0,0 0 1,0 0-1,0 1 0,0-1 0,0 1 0,-8 5 0,12-6 51,-32 15-87,1 1 0,1 2-1,-40 31 1,29-16 19,-62 67 0,95-91 38,0 0-1,0 1 1,1 0 0,0 0 0,-7 15 0,15-25 47,-1 0 0,1 1 1,-1-1-1,1 0 1,-1 0-1,1 0 1,0 0-1,0 0 1,-1 1-1,1-1 0,0 0 1,0 0-1,0 0 1,1 1-1,-1-1 1,0 0-1,1 1 0,-1-1 5,1 0-1,-1 0 0,1 0 0,-1-1 0,1 1 1,-1 0-1,1-1 0,0 1 0,0 0 0,-1-1 1,1 1-1,0-1 0,0 1 0,0-1 0,-1 0 1,1 1-1,1-1 0,4 2 27,-1-1 1,1 0 0,0-1-1,0 0 1,9 0-1,7-2 12,0-1-1,0 0 1,-1-2-1,1 0 1,27-12-1,-18 4-113,-2 0 0,55-35 0,-68 37-18,0 1 0,25-10 0,-41 20 54,1-1 1,-1 1-1,0 0 1,1 0 0,-1-1-1,1 1 1,-1 0-1,1 0 1,0 0-1,-1 0 1,1 0-1,-1 0 1,1 0-1,-1 0 1,1 0-1,-1 0 1,1 0-1,-1 0 1,1 0-1,-1 0 1,1 1 0,-1-1-1,1 0 1,-1 0-1,1 1 1,-1-1-1,1 0 1,-1 1-1,1-1 1,0 2-7,-1-1 0,1 0 0,-1 0 1,1 0-1,-1 0 0,1 1 0,-1-1 1,0 0-1,1 0 0,-1 1 0,0-1 1,0 2-1,0 7-46,-1 0 1,-3 16-1,3-20 64,-1 3 27,-1 10-16,-2 31 0,5-45 91,0 0-1,0 0 0,1 0 1,-1 0-1,1 0 1,0 0-1,0-1 0,1 1 1,-1 0-1,1-1 0,4 8 1,-5-11-67,0 1 1,0-1-1,0 0 1,1 0-1,-1 0 1,0 0-1,0-1 1,1 1-1,-1 0 0,1 0 1,-1-1-1,0 1 1,1-1-1,-1 1 1,1-1-1,-1 0 1,1 1-1,0-1 1,-1 0-1,1 0 1,-1 0-1,1 0 1,-1 0-1,1-1 0,-1 1 1,3-1-1,3-1 62,0 0-1,0 0 1,-1-1-1,8-4 1,30-18-92,-27 15-59,-1 1-1,1 0 1,24-8-1,-41 17 54,0 0 0,1-1 0,-1 1 1,1 0-1,-1 0 0,1 0 0,-1-1 0,0 1 0,1 0 0,-1 0 0,1 0 0,-1 0 0,1 0 1,-1 0-1,1 0 0,-1 0 0,1 0 0,-1 0 0,0 0 0,1 0 0,-1 0 0,1 1 0,-1-1 1,1 0-1,-1 0 0,0 0 0,1 1 0,-1-1 0,1 0 0,-1 0 0,0 1 0,1-1 0,-1 0 1,0 1-1,1-1 0,-1 0 0,0 1 0,0-1 0,1 1 0,-1-1 0,0 0 0,0 1 0,0-1 1,1 1-1,-1-1 0,0 1 0,0-1 0,0 1 0,0-1 0,0 1 0,0-1 0,0 0 0,0 1 0,0-1 1,-1 2-1,1 2-54,-1-1 0,0 1 0,0 0 0,0 0 0,-4 5 0,-75 203 127,14-32 274,36-119 30,-2-2 1,-41 55 0,71-111-316,1-2-5,0 0 0,0 0-1,1 1 1,-1-1 0,0 1 0,0-1 0,1 0 0,-1 1-1,1 0 1,-1-1 0,1 4 0,10-14 176,-3-2-211,0 1-1,-1-1 0,0-1 0,-1 1 1,0-1-1,4-17 0,0 4-7,-9 24 0,85-215-270,-72 188 228,2 2 0,0 0 1,2 0-1,0 1 1,37-39-1,-18 31 28,2 1 0,1 1 0,1 3 0,73-39 0,-107 63-3,0 1-13,0-1 0,0 1 0,0 1 0,0-1 0,1 1-1,-1 0 1,1 0 0,10-1 0,-16 3 26,-1 0 0,0 0 0,0 0 0,1 0 0,-1 0 0,0 0 0,0 0 0,1 0 0,-1 0 0,0 0 0,0 0 0,1 1 0,-1-1 0,0 0 0,0 0 0,1 0 0,-1 0 0,0 0 0,0 0 0,1 1 1,-1-1-1,0 0 0,0 0 0,0 0 0,1 1 0,-1-1 0,0 0 0,0 0 0,0 0 0,0 1 0,0-1 0,1 0 0,-4 10-66,-11 7 77,4-10 37,1 0 0,-1 0 0,0-1 0,-18 9 0,-47 15 185,35-15-37,35-12-241,0-1 0,0-1 0,-1 1 0,1-1 0,0 1 0,0-2 0,-8 2 0,13-2 40,0 0 1,0 0-1,0-1 0,0 1 0,0 0 0,0 0 1,0 0-1,0 0 0,1 0 0,-1 0 1,0 0-1,0 0 0,0 0 0,0 0 0,0 0 1,0 0-1,0 0 0,0 0 0,0 0 0,0-1 1,0 1-1,0 0 0,0 0 0,0 0 1,0 0-1,0 0 0,0 0 0,0 0 0,0 0 1,0 0-1,0 0 0,0 0 0,0-1 0,0 1 1,0 0-1,0 0 0,0 0 0,0 0 0,0 0 1,0 0-1,-1 0 0,1 0 0,0 0 1,0 0-1,0 0 0,0 0 0,0 0 0,0 0 1,0 0-1,0 0 0,0 0 0,0 0 0,0-1 1,0 1-1,0 0 0,0 0 0,-1 0 1,1 0-1,0 0 0,0 0 0,0 0 0,0 0 1,0 0-1,0 0 0,0 0 0,0 0 0,0 0 1,0 0-1,-1 1 0,10-9-311,11-5-235,-10 8 363,0 0 1,1 0-1,0 1 1,0 0 0,0 1-1,1 1 1,-1 0-1,1 0 1,0 1 0,-1 0-1,1 1 1,19 3-1,-27-3 171,-1 1 0,0 0 1,1 0-1,-1 0 0,0 1 0,1-1 0,-1 1 0,0-1 0,0 1 0,0 0 0,-1 1 0,1-1 0,0 0 0,-1 1 0,1-1 0,-1 1 1,0 0-1,0 0 0,0 0 0,0 0 0,-1 0 0,1 0 0,-1 1 0,0-1 0,0 0 0,0 1 0,0-1 0,-1 1 0,1-1 1,-1 1-1,0-1 0,0 1 0,0-1 0,0 1 0,-1 3 0,-5 26 152,-1-1 1,-1 0-1,-2 0 0,-1-1 1,-19 36-1,9-26 218,-1-2 1,-2 0-1,-38 44 1,49-66-54,-1 0 1,-1-1-1,-1-1 1,-25 20-1,40-35-278,1 1 0,-1-1 0,1 1 0,-1-1 1,0 1-1,1-1 0,-1 0 0,0 1 0,1-1 0,-1 0 0,0 0 0,1 1 0,-1-1 0,0 0 0,1 0 0,-1 0 0,0 0 0,0 0 0,1 0 0,-1 0 1,0 0-1,1 0 0,-2 0 0,1-1-17,1 1 1,0-1-1,-1 1 1,1-1-1,-1 0 1,1 1-1,0-1 1,0 1-1,-1-1 1,1 0-1,0 1 1,0-1-1,0 1 1,0-1-1,0 0 1,-1 1-1,1-1 1,0 0-1,1 1 0,-1-2 1,0-5-35,2 0-1,-1 0 1,3-9 0,8-22 69,2 2-1,1-1 1,1 2 0,3 0-1,0 1 1,2 1 0,30-35-1,74-64-31,-18 20-91,-89 92 70,42-47 196,-48 55-68,0 1 1,0 0 0,18-10-1,-29 20-112,0 0 0,0 1 0,0-1 0,1 0 0,-1 0 0,0 1 0,1-1 0,-1 1 0,1-1 0,-1 1 0,1 0 0,-1 0 0,1-1 0,-1 1 0,1 0 0,-1 0 0,1 0 0,-1 1 0,2-1 0,-2 1-7,0-1 0,0 1-1,0 0 1,0-1 0,0 1-1,0 0 1,0 0 0,0 0 0,0 0-1,0 0 1,-1 0 0,1 0-1,0 0 1,-1 0 0,1 0-1,-1 0 1,1 0 0,-1 2-1,2 4-17,-1 0-1,0 1 0,0-1 0,0 1 0,-2 13 1,0-8 43,-1 0 0,0 1 1,-1-1-1,-1 0 1,0 0-1,-1 0 0,-11 22 1,5-16 108,-1-1 0,0 0 0,-1 0 1,-18 17-1,30-33-92,-1 0 1,0 0-1,0 0 1,0 0-1,0-1 1,-1 1-1,1 0 1,0-1 0,-1 0-1,1 1 1,-1-1-1,1 0 1,-5 1-1,7-2-33,0 0 1,-1 0-1,1 0 0,0 0 1,0 0-1,0 0 0,-1-1 0,1 1 1,0 0-1,0 0 0,0 0 1,0 0-1,-1 0 0,1 0 0,0 0 1,0 0-1,0-1 0,0 1 1,0 0-1,-1 0 0,1 0 0,0 0 1,0 0-1,0-1 0,0 1 1,0 0-1,0 0 0,0 0 0,0 0 1,0-1-1,0 1 0,0 0 0,0 0 1,0 0-1,0-1 0,1-9-93,6-9-202,-4 15 245,0 0 0,0 0 0,0 0 0,0 1 0,0-1 0,1 1 0,-1 0 0,1 0 0,8-5 0,2 1-93,25-10 0,-29 13 161,5-1-47,1 1 1,0 1-1,0 0 1,1 1-1,17 1 1,-4-1-4,32-3 139,0-3-1,100-25 1,-152 30 25,0 0 1,0-1-1,14-8 0,-21 10-69,1 0-1,-1 0 0,0-1 0,1 1 1,-1-1-1,0 0 0,-1 1 0,1-1 1,0-1-1,-1 1 0,0 0 0,3-5 0,-5 7-75,1 1 0,-1-1-1,0 0 1,1 1 0,-1-1-1,0 0 1,1 1-1,-1-1 1,0 0 0,0 0-1,0 1 1,0-1 0,0 0-1,1 0 1,-1 1-1,-1-1 1,1 0 0,0 0-1,0 1 1,0-1-1,0 0 1,0 0 0,-1 1-1,1-1 1,0 0 0,-1 1-1,1-1 1,-1 0-1,1 1 1,0-1 0,-1 1-1,1-1 1,-1 0-1,0 1 1,1-1 0,-1 1-1,1 0 1,-2-1 0,0 0-38,1 1-1,-1-1 1,0 1 0,0 0 0,1 0 0,-1 0 0,0 0 0,0 0 0,1 0 0,-1 0 0,0 1 0,0-1 0,1 1 0,-1-1 0,-2 2 0,-20 9-85,1 0 0,-35 24 0,50-29 190,1 0 1,-1 0-1,1 0 1,0 1 0,1 0-1,0 0 1,0 1-1,0 0 1,1 0-1,-6 13 1,10-20-39,0 0-1,1 0 1,0 0 0,-1 1 0,1-1-1,0 0 1,-1 0 0,1 0-1,0 0 1,0 1 0,0-1 0,0 0-1,0 0 1,0 0 0,0 1 0,1-1-1,-1 0 1,0 0 0,1 0-1,-1 0 1,1 1 0,-1-1 0,2 2-1,-1-2 14,1 0 0,-1 1 0,1-1 0,0 0 0,-1 0-1,1 0 1,0 0 0,0 0 0,0 0 0,0 0 0,0-1-1,3 2 1,6 0 49,1-1 0,-1 0 1,21-2-1,-31 1-82,22-1 85,-1-2-1,0-1 0,0 0 1,32-11-1,81-40-149,-28 11-72,-105 43 128,-1 1 0,0-1 0,0 1-1,0 0 1,0-1 0,1 1 0,-1 0 0,0 0-1,0 0 1,1 0 0,1 0 0,-3 0 9,1 0 0,-1 1 1,0-1-1,0 0 0,0 0 1,1 0-1,-1 0 0,0 0 1,0 1-1,0-1 0,0 0 1,1 0-1,-1 0 0,0 1 1,0-1-1,0 0 0,0 0 1,0 1-1,0-1 0,1 0 1,-1 0-1,0 0 0,0 1 0,0-1 1,0 0-1,0 0 0,0 1 1,0-1-1,0 0 0,0 1 1,0-1-1,0 0 0,-1 1 1,0 3-13,0-1 0,-1 1 0,0 0 0,0 0 1,-2 3-1,1-2 26,-72 113 235,70-108-65,4-10-77,11-13-215,0 2 59,1 0-1,1 0 1,0 1 0,0 1-1,0 0 1,26-13 0,-34 20 23,1-1 0,-1 1 0,1 1-1,0-1 1,-1 1 0,1 0 0,0 0 0,0 0 0,6 0 0,-8 1 11,-1 0 0,0 0 0,1 1 0,-1-1 0,0 1 0,0 0 0,1-1 0,-1 1 0,0 0-1,0 0 1,0 0 0,0 1 0,0-1 0,0 0 0,0 1 0,0-1 0,-1 1 0,1 0 0,0 0 0,-1-1 0,3 5 0,6 11 14,-8-12 88,1 0-1,0 0 1,0-1 0,7 8-1,-8-11-30,0 1-1,0-1 0,0 1 1,0-1-1,0 0 0,0 0 1,0 0-1,0 0 0,1 0 1,-1 0-1,0 0 0,1-1 1,-1 0-1,5 1 0,7-1 42,-1 0-1,1-2 0,0 1 0,-1-2 1,1 1-1,-1-2 0,25-10 0,-13 4-36,0-2-1,-1-1 1,24-18-1,-35 21-41,-1 0 0,0 0 0,19-23 0,26-40-65,0-1 110,-56 74-53,16-18-4,-7 14-111,-10 4 103,0 0 1,0 0 0,1 0-1,-1 0 1,0 0 0,0 0-1,0 1 1,1-1 0,-1 0-1,0 0 1,0 0 0,1 0-1,-1 0 1,0 1 0,0-1-1,0 0 1,0 0 0,1 0 0,-1 0-1,0 1 1,0-1 0,0 0-1,0 0 1,0 1 0,0-1-1,0 0 1,0 0 0,1 0-1,-1 1 1,0-1 0,0 0-1,0 0 1,0 1 0,0-1-1,0 10-31,1 0 0,-1 0 0,-1 0 0,0 0 0,-3 12 0,-15 48 14,8-33-89,-32 102 116,31-107 187,-1 0-1,-21 35 1,33-65-166,-1 0 0,1 0 0,-1 0 0,1 0 0,-1-1 0,1 1 0,-5 3 0,6-5-11,-1 0 0,1 1 0,-1-1 0,1 0-1,-1 0 1,0 1 0,1-1 0,-1 0-1,1 0 1,-1 0 0,0 1 0,1-1 0,-1 0-1,1 0 1,-1 0 0,0 0 0,1 0-1,-1 0 1,0-1 0,1 1 0,-1 0 0,1 0-1,-1 0 1,1-1 0,-1 1 0,0 0 0,1 0-1,-1-1 1,1 1 0,-1 0 0,1-1-1,-1 1 1,1-1 0,-1 0 0,-1-1 32,1 0 0,-1-1 0,1 1 0,0-1 0,-1 0 1,1 1-1,0-1 0,1 0 0,-2-5 0,-3-30 185,4 25-139,1 7-83,0-1 0,0 1 0,1-1 0,-1 1 0,1 0 1,1-1-1,-1 1 0,1 0 0,0 0 0,1 0 0,-1 0 0,1 0 1,6-8-1,-7 12 1,-1 1 1,1-1 0,-1 1-1,1-1 1,0 1-1,-1 0 1,1 0 0,0 0-1,0 0 1,0 0 0,0 0-1,0 1 1,0-1-1,0 1 1,0-1 0,0 1-1,0 0 1,0 0 0,0-1-1,3 2 1,6-1 85,1 2 1,18 4-1,-8-2-54,202 29-180,-197-28 26,166 33-803,-67-1-5663,-84-20 2252,-2 6-5193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7:19.7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0 926 3392,'10'1'6357,"-3"1"-5823,-1 0 0,1 0-1,0 0 1,-1-1 0,1 1 0,0-2-1,0 1 1,0-1 0,0 0 0,8-1-1,12-3 38,30-7-1,-55 10-510,29-7 349,0-1 0,-1-2 1,37-18-1,81-53 687,-110 61-949,6-4 38,-2-2 1,0-2 0,-2-2-1,40-38 1,-34 19 88,-2-2 0,-2-2 0,-3-2 0,42-78 0,-69 111-60,-1-1-1,-1 0 0,-1 0 1,-1-1-1,5-31 0,-12 53-171,-1-1-1,0 0 1,0 1-1,0-1 1,0 0-1,0 1 1,-1-1-1,0-4 1,0 7-42,1 0-1,0 0 1,-1 0 0,1 0 0,0 0 0,-1 0-1,1 0 1,-1 0 0,0 0 0,1 0 0,-1 0 0,0 0-1,0 0 1,1 0 0,-1 1 0,0-1 0,0 0-1,0 1 1,0-1 0,0 0 0,0 1 0,0-1 0,0 1-1,0 0 1,0-1 0,0 1 0,0 0 0,-1 0-1,-1-1 1,-6 3-31,0-1-1,0 1 1,0 1-1,0 0 1,0 0-1,0 1 1,1 0-1,-9 5 0,7-3 34,-19 8 12,1 3-1,-36 26 1,48-29 13,0 0 0,0 0 0,2 2 0,-23 29 0,10-3 31,1 0 1,-26 60 0,-26 98-70,71-174 50,0 1 0,-6 46-1,12-60-7,0 1-1,1-1 0,0 1 0,1-1 0,0 1 0,1-1 0,5 16 0,-6-24 19,1 0-1,0 0 0,0 0 0,1 0 0,-1-1 1,1 1-1,4 5 0,-5-8-13,0 0-1,1 0 0,-1 0 1,0 0-1,1 0 0,-1-1 1,1 1-1,-1-1 0,1 0 1,0 0-1,-1 0 0,1 0 1,0 0-1,5 0 1,5 1 78,-1-1 1,1-1-1,0 0 1,22-4-1,52-14 40,-45 7-93,-1-1 0,0-3 0,0-1 0,-2-2 0,0-1 1,45-32-1,-34 16-54,42-29-92,-56 38 45,-29 20 2,1 0-1,0 0 1,0 1-1,0 0 0,1 1 1,0-1-1,17-4 1,-26 9 3,1 0 1,0 0-1,0 0 0,0 0 1,0 0-1,0 0 1,0 0-1,-1 1 1,1-1-1,0 0 1,0 1-1,0-1 1,-1 0-1,1 1 1,0-1-1,-1 1 1,1-1-1,0 1 1,-1 0-1,1-1 1,0 1-1,-1 0 1,1-1-1,-1 1 1,1 0-1,-1-1 1,1 3-1,11 26-271,-9-19 270,1-2 72,-1 0 0,0 0 0,-1 0 0,0 0 0,0 1 0,1 12 0,-3-20 435,-6-1 164,-1-3-409,-1 0-1,-13-7 0,-5-2-241,7 5-70,7 2-84,-24-7-1,32 11 140,0 1-1,1-1 0,-1 1 1,0 0-1,0-1 1,1 2-1,-1-1 0,0 0 1,0 1-1,1 0 1,-5 1-1,-3 3-78,0 1 0,0 0 0,0 1 0,1 0 0,0 1 0,1 0 0,0 1 0,0 0 1,-12 16-1,17-20 116,0 0 0,1 0 1,0 0-1,0 0 0,0 0 0,1 1 1,-1-1-1,1 1 0,1 0 1,-1-1-1,-1 12 0,3-14 13,0 0-1,0 0 1,0 0-1,0 0 1,0 0-1,1 0 1,-1 0-1,1 0 1,0 0-1,0 0 1,0 0-1,0 0 1,0-1-1,1 1 1,-1 0-1,1-1 1,0 1-1,0-1 1,0 0-1,0 1 1,0-1-1,0 0 1,1 0-1,2 2 1,-2-3 10,-1 0 0,0 0 0,0 0 0,1-1 1,-1 1-1,1-1 0,-1 1 0,1-1 0,-1 0 0,1 0 0,-1 0 0,0 0 0,1 0 1,-1 0-1,1-1 0,3 0 0,5-3 49,0 0 1,14-6-1,-12 4-3,10-5 7,0-1-1,0-1 1,-1-2 0,-1 0-1,0-1 1,-1-1 0,18-19-1,-37 35-103,-1 1-1,1-1 1,-1 1 0,1-1-1,-1 1 1,1-1 0,-1 1-1,1-1 1,-1 0 0,0 1-1,1-1 1,-1 0 0,0 1-1,1-1 1,-1 0-1,0 1 1,0-1 0,0 0-1,0-1 1,0 2-10,-1 0 1,1 0-1,-1 1 0,1-1 0,-1 0 1,0 0-1,1 0 0,-1 1 1,1-1-1,-1 0 0,1 1 0,0-1 1,-1 0-1,1 1 0,-1-1 0,1 0 1,-1 1-1,1-1 0,0 1 1,-1-1-1,1 1 0,0-1 0,0 1 1,-1 0-1,-3 5-3,-1 0 0,1 0 0,1 1 0,-1 0 1,1-1-1,0 1 0,-4 15 0,7-20 48,-1 1-1,1 0 1,0 0 0,0-1-1,0 1 1,0 0 0,1 0 0,-1-1-1,1 1 1,-1 0 0,1-1-1,0 1 1,0-1 0,0 1-1,0-1 1,1 1 0,-1-1-1,1 0 1,-1 1 0,1-1-1,0 0 1,0 0 0,0 0 0,4 3-1,1 0 38,0-1 0,1 0-1,0 0 1,-1-1 0,1 1 0,0-2-1,1 1 1,-1-1 0,0-1 0,15 2-1,-6-2 21,1 0 0,-1-2 0,0 0-1,23-4 1,-16-1 19,0 0-1,0-2 1,-1 0-1,27-15 1,85-55 136,-99 54-207,-1-2 1,-2-1 0,-1-2 0,32-36 0,104-140 45,-139 166-61,69-99-148,-80 108 59,-1-1 1,22-58 0,-37 84 38,-1 2-1,0 0 0,0 0 0,0 0 0,0 0 0,0 0 0,-1 0 0,1 0 0,-1 0 0,0 0 0,0-6 0,0 9 30,0 0 0,-1 0 0,1-1 0,0 1 0,0 0 0,0-1 0,0 1 0,0 0 0,-1 0 0,1-1 0,0 1 0,0 0 0,-1 0 0,1 0 0,0-1 0,0 1 0,0 0-1,-1 0 1,1 0 0,0 0 0,-1 0 0,1 0 0,0-1 0,0 1 0,-1 0 0,1 0 0,0 0 0,-1 0 0,1 0 0,0 0 0,-1 0 0,1 0 0,0 0 0,0 0 0,-1 0 0,1 0 0,0 1 0,-1-1 0,1 0 0,0 0 0,0 0 0,-1 0-1,1 0 1,0 1 0,0-1 0,-1 0 0,1 0 0,0 1 0,-19 12-296,12-8 198,-10 9 69,1 1 0,0 0 1,1 1-1,0 1 0,2 0 0,-20 32 1,9-7 107,-35 86 1,10 11 106,43-118-170,1-1 1,1 1-1,1 0 1,0 41-1,3-51 41,1-1 0,1 0-1,0-1 1,0 1 0,1 0 0,0 0-1,1-1 1,0 0 0,1 0 0,-1 0-1,2 0 1,-1-1 0,1 0 0,1 0-1,-1 0 1,1-1 0,1 0 0,-1 0-1,17 10 1,-16-11 30,1-1 0,0 0 0,0-1 0,0 0-1,1 0 1,0-1 0,-1 0 0,1-1 0,0 0 0,0-1 0,1 1-1,-1-2 1,0 0 0,0 0 0,0-1 0,0 0 0,1-1-1,-1 0 1,15-5 0,-5-1-49,-1-1 0,0 0 0,0-2 0,20-14 0,-27 16-20,-1 0-1,0-1 1,0 0 0,-1 0-1,-1-1 1,16-23 0,-22 30 18,-1-1 1,1 1 0,-1-1 0,-1 0 0,1 0 0,-1 0-1,1 1 1,-1-1 0,0-10 0,-1 13-40,0 1 1,0-1-1,0 0 1,0 1-1,-1-1 1,1 0-1,0 1 0,-1-1 1,1 0-1,-1 1 1,0-1-1,0 1 1,1-1-1,-1 1 0,0-1 1,0 1-1,0-1 1,-1 1-1,1 0 1,0 0-1,0 0 0,-1 0 1,1 0-1,-1 0 1,1 0-1,-1 0 1,1 0-1,-1 1 0,1-1 1,-1 0-1,0 1 1,-2-1-1,-1 1-19,1 0 0,0 0 0,-1 0 0,1 1-1,0 0 1,-1 0 0,1 0 0,0 0 0,0 0 0,0 1 0,0 0-1,0 0 1,0 0 0,0 0 0,0 1 0,-3 3 0,-9 6 27,1 2 0,-14 14 0,16-15 99,0 1-1,2 0 1,-1 0 0,-12 24 0,22-34-83,-1 0 1,1 0-1,0 0 0,1 1 1,-1-1-1,1 1 1,0 0-1,0-1 1,0 1-1,1 0 1,-1-1-1,1 1 0,0 0 1,1 0-1,-1-1 1,1 1-1,0 0 1,0-1-1,1 1 1,-1-1-1,1 1 0,3 5 1,-4-8 36,1 1 0,0-1 0,0 0 0,-1 0 0,1 0 0,0 0 0,1 0 0,-1 0 1,0 0-1,0-1 0,1 0 0,-1 1 0,1-1 0,0 0 0,-1 0 0,1 0 0,0 0 0,-1-1 0,1 1 0,0-1 0,0 1 1,0-1-1,-1 0 0,6-1 0,5 0 80,0-2 1,0 0-1,0 0 0,14-6 1,-11 3-126,7-1 91,176-55-27,-136 45-39,79-10 0,-136 26 11,0 0 1,-1 1-1,1 0 0,0 1 1,-1-1-1,1 1 0,-1 0 0,1 0 1,-1 1-1,1-1 0,8 5 1,-7-2 26,0 0 0,0 1 0,-1 0 1,0 0-1,1 0 0,-2 0 0,10 12 0,20 29 113,-24-30-146,0 0 1,2-1-1,22 21 0,-20-24-122,1 0-1,0-1 1,1-1 0,0-1-1,1 0 1,-1-1 0,2-1-1,-1-1 1,1 0 0,0-1 0,0-1-1,0-1 1,1-1 0,-1-1-1,35-2 1,-45 0-316,0 0 1,0 0-1,0-1 1,0-1-1,0 1 0,0-1 1,-1-1-1,1 0 1,8-6-1,-12 7-134,0 0 0,0-1 0,-1 0-1,1 0 1,-1 0 0,0-1 0,-1 1 0,1-1 0,-1 0-1,0 0 1,0 0 0,0 0 0,-1-1 0,1 1 0,1-10 0,-3 10-42,0 0 0,-1-1 0,1 1 0,-1 0 0,0-1 0,-1 1 1,1 0-1,-1-1 0,0 1 0,-1 0 0,1 0 0,-1 0 1,0 0-1,-5-10 0,-22-38-2610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7:20.0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35 124 9792,'-31'-21'3173,"31"21"-3137,0 0 0,0 0 1,-1 0-1,1 0 0,0-1 0,0 1 0,0 0 1,0 0-1,0 0 0,-1 0 0,1 0 0,0 0 1,0 0-1,0 0 0,0-1 0,0 1 0,-1 0 1,1 0-1,0 0 0,0 0 0,0 0 0,0 0 0,0-1 1,0 1-1,0 0 0,0 0 0,0 0 0,0 0 1,0-1-1,0 1 0,0 0 0,0 0 0,0 0 1,0 0-1,0-1 0,0 1 0,0 0 0,0 0 1,0 0-1,0 0 0,0-1 0,0 1 0,0 0 1,0 0-1,0 0 0,0 0 0,0-1 0,1 1 1,-1 0-1,0 0 0,0 0 0,0 0 0,0 0 1,0 0-1,1-1 0,10-2 735,-7 3-342,29-10 1125,1 2 1,36-3 0,71-3-200,-74 9-905,593-31 526,-517 32-786,198 1-6887,-317 4 5072,-1 1 0,0 1 1,-1 0-1,1 2 0,22 8 0,9 12-2716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7:20.5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108 1 8640,'-1'13'12026,"-1"-9"-10824,-4 6 65,-11 2-28,0-1 0,-34 18 1,50-28-1221,-11 2 26,11-3-67,15-8 86,61-24-1541,-68 27-642,-22 26-14946,6-9 13039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8:3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44 3808,'5'-25'2298,"-5"25"-2137,0-1-1,0 1 0,0-1 1,1 1-1,-1 0 0,0-1 1,0 1-1,0-1 0,0 1 1,0 0-1,1-1 0,-1 1 1,0 0-1,0-1 0,1 1 1,-1 0-1,0-1 0,0 1 1,1 0-1,-1 0 0,0-1 1,1 1-1,-1 0 0,0 0 1,1 0-1,0-1 0,-1 1 60,1 0-1,-1 0 1,0 0-1,1-1 1,-1 1-1,0 0 1,1 0-1,-1-1 1,0 1-1,1 0 1,-1-1-1,0 1 1,1 0-1,-1-1 1,0 1-1,0 0 1,1-1 0,-1 1-1,0-1 1,0 1-1,0 0 1,0-1-1,0 1 1,0-1-1,0 1 1,1-1-1,-6 4 2428,-26 24-1459,23-19-1140,0 1 0,1-1 0,0 2 0,1-1 1,-5 11-1,4-9-12,-30 61 311,-42 108 0,53-115-182,-11 26 29,5 2 1,3 1 0,-19 115-1,27-92 142,19-109-344,3-7-63,-1 0-1,0-1 1,0 1-1,-1 0 1,1 0-1,0 0 1,0 0-1,0-1 1,-1 1-1,1 0 1,0 0-1,-1 0 1,1-1-1,0 1 1,-1 0-1,1 0 1,-1-1-1,1 1 1,-1-1 0,-1 2-1,2-2 47,0 0 0,0 0 0,0 0 0,0 0 0,0 0 0,0 0 0,0 0 0,-1 0 0,1 0 0,0 0 0,0 0-1,0 0 1,0 0 0,0 0 0,0 0 0,0 0 0,0 0 0,0 0 0,0 0 0,-1 0 0,1 0 0,0 0 0,0 0 0,0 0 0,0 0 0,0 0 0,0 0 0,0 0 0,0 0 0,0 0 0,0 0 0,0 0 0,-1 0-1,1 0 1,0-1 0,0 1 0,0 0 0,0 0 0,0 0 0,0 0 0,0 0 0,0 0 0,0 0 0,0 0 0,0 0 0,0 0 0,0-1 0,0 1 0,0 0 0,0 0 0,0 0 0,0 0 0,0 0 0,0 0-1,0 0 1,-2-7-923,0 1-1,1-1 0,-1 0 0,2 1 1,-1-1-1,0 0 0,1 0 0,1 0 0,1-10 1,6-18-1820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0:48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1 758 4320,'6'-1'7367,"14"2"-4328,-9-1-1707,6 0-496,0-2 0,0 0-1,25-7 1,50-18 133,-62 17-625,-7 4-125,-2-2-1,1 0 1,-1-1 0,0-2-1,37-24 1,-53 31-136,-1 0 1,1 0-1,-1-1 1,0 1-1,0-1 0,0 0 1,0 0-1,-1-1 1,0 1-1,0-1 1,2-7-1,-4 10-47,0-1 0,0 1 1,0 0-1,-1-1 0,1 1 0,-1-1 0,0 1 1,0-1-1,0 1 0,0 0 0,-1-1 0,0 1 1,1-1-1,-1 1 0,0 0 0,-1-1 0,1 1 0,-1 0 1,1 0-1,-1 0 0,-2-3 0,2 4-51,-1 0 0,1 0 0,0 0 0,-1 0 0,1 1 0,-1-1 0,1 1 0,-1-1 0,0 1 0,0 0 0,1 0 1,-1 0-1,0 0 0,0 1 0,0-1 0,0 1 0,0 0 0,-5 0 0,-2 0-43,0 1 1,0 0 0,0 1 0,-11 3 0,2 1 61,0 1 0,1 0 0,0 1 1,1 2-1,-1-1 0,2 2 0,0 0 1,0 1-1,-26 26 0,37-32 58,-1 0 0,1 1 0,0 0 0,0 0 0,1 0 0,0 0 0,0 1-1,1-1 1,0 1 0,0 0 0,1 0 0,0 0 0,0 0 0,0 14 0,1-16-5,1 1 1,1-1-1,0 1 1,0-1-1,0 1 1,0-1-1,1 1 1,0-1-1,1 0 1,-1 0-1,1 0 1,0 0-1,1-1 1,-1 1-1,1-1 1,0 0 0,1 0-1,9 9 1,-5-7 62,1 0 0,-1 0 0,2-1 0,-1-1 0,0 0 0,1 0 0,0-1 0,0 0 0,1-1 0,-1 0 0,1-1 0,-1 0 0,1-1 0,20 0 0,-15-1-33,1-2 1,-1 0 0,0-1 0,0 0-1,0-2 1,0 0 0,-1 0-1,1-2 1,18-10 0,72-49 163,-10 6-92,108-52-340,-203 111 240,15-6-675,-17 7 606,0 0 0,0 0-1,0 0 1,0 0 0,0 0 0,0 0-1,0 0 1,0 0 0,1 0 0,-1 0-1,0 0 1,0 0 0,0 0 0,0 0-1,0 0 1,0 0 0,0 0 0,0 0-1,0 0 1,0 0 0,0 0 0,1 0-1,-1 0 1,0 0 0,0 0 0,0 0-1,0 0 1,0 0 0,0 1 0,0-1-1,0 0 1,0 0 0,0 0 0,0 0-1,0 0 1,0 0 0,0 0 0,0 0-1,0 0 1,0 0 0,0 0 0,0 1-1,0-1 1,0 0 0,0 0 0,0 0-1,0 0 1,0 0 0,-4 9-141,-6 4 113,0-1 0,0-1 0,-14 12 1,15-15 54,0 0-1,1 0 1,-1 1 0,2 1 0,-1-1 0,2 1 0,-10 17 0,16-27 0,0 1 1,-1-1 0,1 1 0,0-1 0,0 1 0,0-1 0,0 0 0,0 1 0,0-1 0,0 1 0,0-1 0,0 0 0,0 1 0,0-1-1,0 1 1,0-1 0,0 1 0,0-1 0,1 0 0,-1 1 0,0-1 0,0 1 0,0-1 0,1 0 0,-1 1 0,0-1 0,0 0 0,1 1 0,-1-1-1,0 0 1,1 0 0,-1 1 0,0-1 0,1 0 0,-1 0 0,0 1 0,1-1 0,-1 0 0,1 0 0,-1 0 0,0 0 0,1 0 0,-1 0-1,1 1 1,-1-1 0,1 0 0,-1 0 0,0 0 0,1 0 0,-1-1 0,1 1 0,-1 0 0,0 0 0,1 0 0,-1 0 0,1 0 0,0-1-1,53-22 410,156-52-255,-132 48-216,-61 20-134,-6 3 25,-1 0 0,17-3 0,-25 6 107,1 1 0,0 0-1,-1-1 1,1 1 0,-1 0-1,1 0 1,-1 1 0,1-1 0,0 0-1,-1 1 1,1 0 0,-1-1-1,0 1 1,1 0 0,-1 0-1,3 2 1,-3-1 41,0 0 0,-1-1 0,1 1 0,-1 0 0,0 0-1,0 0 1,1 1 0,-1-1 0,-1 0 0,1 0 0,0 1 0,0-1 0,-1 0-1,1 1 1,-1-1 0,0 1 0,0-1 0,0 0 0,0 1 0,-1 4 0,-1 7 69,0 0 0,-5 18 0,-4 1-10,8-25 34,0 0 0,0-1 0,1 1 0,0 0 0,-1 17 0,3-25-70,0 0 1,0 0 0,1 0-1,-1 1 1,0-1 0,0 0-1,1 0 1,-1 0 0,0 0-1,0 0 1,1 0 0,-1 0-1,0 0 1,0 0 0,1 0-1,-1 0 1,0 0 0,1 0-1,-1 0 1,0 0 0,0 0-1,1 0 1,-1 0 0,0 0-1,0 0 1,1 0 0,-1 0-1,0 0 1,0 0 0,1-1-1,-1 1 1,0 0 0,0 0-1,0 0 1,1-1 0,7-5 39,-1-1-1,1 0 1,10-14 0,17-16-97,-4 12-80,1 1 0,65-37-1,-95 60 31,1-1 0,0 1 0,0 0 0,0 0 0,5-1 0,-8 2 74,1 0 0,-1 0 1,0-1-1,1 1 0,-1 0 0,1 0 0,-1 0 1,1 0-1,-1 0 0,1 0 0,-1 1 0,1-1 1,-1 0-1,1 0 0,-1 0 0,0 0 1,1 1-1,-1-1 0,1 0 0,-1 0 0,0 1 1,1-1-1,-1 0 0,1 0 0,-1 1 0,0-1 1,0 1-1,1-1 0,-1 0 0,0 1 1,1-1-1,-1 1 0,0-1 0,0 0 0,0 1 1,0-1-1,0 1 0,1-1 0,-1 1 0,0-1 1,0 1-1,0-1 0,0 1 0,0 0 1,-1 12 52,-1 0 0,0 0 1,-4 15-1,2-12 53,-2 25 1,4-20-3,0-1 27,2 30-1,0-43-71,1-1 1,0 1-1,0-1 0,0 1 1,1-1-1,0 0 1,1 0-1,5 11 0,-7-15-8,0 0-1,0 0 0,1-1 0,-1 1 0,1 0 0,0-1 0,-1 1 0,1-1 0,0 1 0,0-1 0,0 0 0,0 0 0,0 0 0,0 0 0,0 0 0,0 0 0,0-1 0,1 1 0,-1-1 0,0 1 1,1-1-1,-1 0 0,0 0 0,0 0 0,1 0 0,-1 0 0,0-1 0,0 1 0,1-1 0,1 0 0,7-2 59,-1-1-1,0 0 1,0-1-1,0 0 1,10-8-1,24-15 89,-2-3-1,54-50 0,47-55-943,-133 129 503,-10 7 250,0 0-1,0 0 1,0 0-1,0 0 1,0 0-1,0 0 1,1 0-1,-1 0 1,0 0-1,0 0 1,0 0-1,0 0 1,0 0-1,0 0 1,0 0-1,1 0 0,-1 1 1,0-1-1,0 0 1,0 0-1,0 0 1,0 0-1,0 0 1,0 0-1,0 0 1,0 0-1,0 0 1,0 0-1,1 0 1,-1 1-1,0-1 1,0 0-1,0 0 1,0 0-1,0 0 1,0 0-1,0 0 1,0 0-1,0 1 1,0-1-1,0 0 1,0 0-1,0 0 1,-4 21-849,0-5 638,-13 50 268,10-43 3,-4 25-1,9-37-15,-2 11 87,1 0 0,1 0 0,1 41 0,1-62-86,0 1 1,0 0-1,0 0 0,1 0 0,-1-1 0,1 1 0,-1 0 1,1-1-1,-1 1 0,1 0 0,0-1 0,0 1 1,0-1-1,2 3 0,-3-4-15,1 1 0,-1-1 0,1 0 0,0 0 0,-1 1 0,1-1 0,-1 0 0,1 0 0,-1 0 0,1 0 0,0 0 0,-1 0 0,1 0 0,-1 0 0,1 0 0,0 0-1,-1 0 1,1 0 0,-1 0 0,1-1 0,-1 1 0,1 0 0,0 0 0,-1 0 0,1-1 0,-1 1 0,1-1 0,4-3 53,-1 0 0,1 0 0,-1 0 0,-1-1 0,1 0 0,3-5 0,16-23-93,0 2 0,3 1 0,0 1 0,2 1 0,1 1 0,35-24 0,-46 37-71,-6 5-197,0 0 1,14-6-1,-26 15 271,0 0 0,0 0 0,0 0 0,0 0-1,0 0 1,0 0 0,0 0 0,0 0 0,0 0-1,0 0 1,1 1 0,-1-1 0,0 0 0,0 0-1,0 0 1,0 0 0,0 0 0,0 0 0,0 0 0,0 0-1,0 1 1,0-1 0,0 0 0,0 0 0,0 0-1,0 0 1,0 0 0,0 0 0,0 0 0,0 1-1,0-1 1,0 0 0,0 0 0,0 0 0,0 0-1,0 0 1,0 0 0,-1 0 0,1 0 0,0 1-1,0-1 1,0 0 0,0 0 0,0 0 0,0 0-1,0 0 1,0 0 0,0 0 0,0 0 0,-1 0-1,1 0 1,0 0 0,0 0 0,-9 9-1,0 1 1,0 0-1,1 0 0,1 0 1,0 1-1,0 0 1,1 1-1,-6 13 0,3 0 39,0 0-1,-7 34 1,14-48 12,1 0 0,0 0 1,0 0-1,1 1 0,1-1 1,0 0-1,0 0 0,4 13 1,-5-22-4,1 0 1,-1 0-1,1 0 0,-1 0 1,1 0-1,0-1 0,0 1 1,0 0-1,0 0 0,0-1 1,1 1-1,-1-1 0,0 1 1,1-1-1,-1 1 0,1-1 1,-1 0-1,1 0 1,0 0-1,0 0 0,-1 0 1,1 0-1,0 0 0,0-1 1,0 1-1,0-1 0,0 1 1,0-1-1,0 0 0,0 1 1,0-1-1,3-1 0,2 0 27,0 0-1,0-1 0,0 0 0,0 0 0,0-1 1,0 0-1,6-4 0,45-29 135,-54 33-175,35-25-34,-1-1 0,-1-2 0,-2-1 1,-1-2-1,45-58 0,91-176-762,-97 144 601,42-79 308,-103 182-231,-2 0-1,0-1 1,10-37 0,-20 58 63,1 0-1,-1-1 1,0 1 0,0 0-1,1-1 1,-1 1 0,0 0 0,0-1-1,0 1 1,-1 0 0,1-1-1,0 1 1,0 0 0,-2-3 0,2 4 16,0-1 0,-1 0 0,1 1 0,-1-1 0,1 1 0,-1-1 0,1 1 0,-1-1 0,0 1 0,1-1 0,-1 1 0,1-1 0,-1 1 0,0 0 0,1 0 0,-1-1 0,0 1 0,0 0 0,1 0 0,-2-1 0,-1 1-3,0 1 0,0-1 0,0 0 0,0 1 0,0-1 0,0 1 0,0 0 0,0 0 0,0 0 0,0 0-1,0 1 1,1-1 0,-5 4 0,-6 5 20,0 0-1,1 2 1,1-1-1,0 1 1,0 1-1,1 0 1,1 1-1,0 0 0,-9 20 1,-6 18 67,-23 71 0,29-68 89,2 0-1,-11 75 1,23-95-4,1 1 1,1-1 0,2 1-1,9 67 1,-6-79-18,-2-13-18,0-1-1,1 0 1,0 0 0,1 1 0,0-1-1,0-1 1,10 20 0,-12-28-81,0 1 0,0-1 0,1 0 1,-1 1-1,0-1 0,0 0 0,1 0 1,-1 0-1,1 0 0,-1 0 0,1 0 1,-1 0-1,1 0 0,0-1 0,-1 1 1,1-1-1,0 1 0,-1-1 0,1 0 1,0 1-1,0-1 0,-1 0 0,1 0 1,0 0-1,0-1 0,-1 1 0,1 0 0,0-1 1,0 1-1,-1-1 0,1 1 0,2-2 1,4-2 28,0 0 0,0 0 0,0-1 0,-1 0 1,8-7-1,193-154 94,-153 122-298,-1-3 0,55-63 0,-94 93-11,-9 9-15,2 0-1,15-14 1,-23 22 157,1-1 0,-1 1 0,0-1 0,1 1 0,-1 0 0,1-1 0,-1 1 0,1 0 0,0-1 1,-1 1-1,1 0 0,-1 0 0,1 0 0,0-1 0,-1 1 0,1 0 0,-1 0 0,1 0 0,0 0 0,-1 0 0,1 0 0,-1 0 1,1 0-1,0 1 0,-1-1 0,1 0 0,-1 0 0,1 0 0,0 1 0,-1-1 0,1 0 0,-1 0 0,1 1 0,-1-1 0,1 1 1,-1-1-1,1 0 0,-1 1 0,1-1 0,-1 1 0,0-1 0,1 2 0,0 0-13,0 0 0,0 1 0,0-1 0,0 1 0,0-1 0,-1 0 0,1 1 0,-1 0 0,0 4 0,0 15 21,-2 0 0,-1 0-1,-11 42 1,-27 62 248,33-105-321,6-16 82,1-1 0,-1 0-1,-1 1 1,1-1 0,-1 0 0,1-1 0,-1 1 0,0 0 0,0-1 0,-6 5-1,8-7-24,0-1 0,0 1-1,0-1 1,0 0-1,0 0 1,0 0 0,0 1-1,0-1 1,0 0-1,0 0 1,0 0 0,0-1-1,0 1 1,0 0-1,0 0 1,0 0 0,0-1-1,0 1 1,0 0 0,0-1-1,0 1 1,0-1-1,0 1 1,0-1 0,1 0-1,-1 1 1,-1-2-1,-20-20-525,6 1 219,11 14 150,0 0 0,-1 1 0,-9-9 0,5 5-150,9 8 60,9 4 107,4 4 396,1 0 1,-1-1 0,1-1-1,0 0 1,16 2 0,-20-5-101,-1 0 0,1-1 1,0 0-1,0 0 0,0-1 1,0 0-1,-1 0 1,1-1-1,9-3 0,138-55 601,-42 8-557,-39 17-70,-58 27-135,19-7-270,49-31 0,-80 44-194,-4 4 176,-7 9 74,-14 15 308,8-12-37,0 1 1,2 0-1,-13 23 0,20-32-15,0 0-1,1 0 0,-1 0 1,1 1-1,0-1 1,1 1-1,-1-1 0,2 1 1,-1 0-1,0-1 0,1 1 1,2 12-1,-2-16 16,1-1-1,-1 1 0,1-1 1,0 1-1,0-1 1,0 1-1,0-1 1,1 0-1,-1 1 1,1-1-1,-1 0 0,1 0 1,0 0-1,0 0 1,0 0-1,3 2 1,-1-2 9,-1 0 1,0-1 0,1 1 0,0-1-1,-1 0 1,1 0 0,0 0 0,-1 0-1,1 0 1,6-1 0,1 0 7,1-1 0,0 0 0,-1-1 0,1 0 0,-1-1-1,18-6 1,-9 0-63,0 0-1,0-1 0,30-22 0,49-44-232,-66 50 143,14-14-476,-47 38-214,-3 3 598,-4 4 112,-4 6 56,2 1 1,0 0-1,0 0 0,1 1 1,1 1-1,-7 15 0,10-19 86,0 0-1,1-1 1,1 1-1,-1 1 1,2-1-1,-1 0 1,2 0 0,-1 1-1,1-1 1,2 11-1,-2-19-17,0-1 0,0 1 1,1 0-1,-1-1 0,0 1 0,1 0 0,-1-1 0,1 1 1,0-1-1,-1 1 0,1-1 0,0 1 0,0-1 0,0 0 1,2 2-1,-2-2-21,0-1-1,-1 0 1,1 1 0,0-1 0,0 0-1,0 0 1,0 0 0,0 0-1,0 0 1,0 0 0,0 0 0,0 0-1,0-1 1,-1 1 0,1 0 0,0 0-1,0-1 1,0 1 0,0-1 0,0 1-1,-1 0 1,1-1 0,0 0 0,0 1-1,-1-1 1,1 1 0,0-1 0,0-1-1,12-11-205,0-1-1,-1 0 1,-1-1-1,13-21 1,-17 24 117,-3 6-5,0 0 0,0 0 0,-1 0 0,0-1 0,-1 0 0,1 1 0,2-15 0,-5 19 33,1 0 0,-1-1 0,0 1 0,0 0 0,-1 0 0,1-1 0,0 1 0,-1 0 0,1 0 0,-1 0 0,0-1 0,1 1 0,-1 0 0,0 0-1,0 0 1,-1 0 0,1 1 0,0-1 0,-1 0 0,1 0 0,-1 1 0,1-1 0,-1 1 0,0-1 0,0 1 0,0 0 0,1 0 0,-5-2 0,1 1 21,0 0 0,1 0-1,-1 0 1,0 1 0,0 0-1,0 0 1,0 0 0,0 0-1,0 1 1,-9 0 0,14 0 28,0 0-1,0 0 1,0 0 0,0 0-1,0 0 1,1 0 0,-1 0 0,0 0-1,0 0 1,0 0 0,0 0-1,0 0 1,0 0 0,0 0 0,0 0-1,0 0 1,0 0 0,0 0 0,0 0-1,0 0 1,0 0 0,0 0-1,0-1 1,0 1 0,0 0 0,0 0-1,0 0 1,0 0 0,0 0-1,0 0 1,0 0 0,0 0 0,0 0-1,0 0 1,0 0 0,0 0 0,0 0-1,-1 0 1,1 0 0,0 0-1,0 0 1,0 0 0,0 0 0,0 0-1,0 0 1,0 0 0,0 0-1,0 0 1,0 0 0,0 0 0,0 0-1,0 0 1,0 0 0,0 0-1,0 0 1,0 0 0,0 0 0,0 0-1,0 0 1,0 0 0,0 0 0,0 0-1,0 0 1,0 0 0,-1 0-1,1 0 1,6-3 85,132-20-37,-90 17-81,15-1 283,80 1 0,-133 6-230,0 0-1,0 1 0,0 1 1,-1-1-1,1 1 0,0 1 1,12 5-1,-19-7-1,0 0-1,0 1 1,0-1-1,0 1 1,-1 0 0,1 0-1,-1 0 1,1 0-1,-1 0 1,1 1 0,-1-1-1,0 1 1,0-1-1,0 1 1,-1 0-1,1 0 1,-1 0 0,1 0-1,-1 0 1,0 0-1,0 0 1,-1 0-1,1 0 1,0 1 0,-1 5-1,0 35 516,0-44-531,0 0 0,0 0 1,0 0-1,0 1 0,0-1 1,0 0-1,1 0 0,-1 0 1,0 0-1,0 1 0,0-1 1,0 0-1,0 0 0,0 0 1,0 0-1,0 0 0,1 1 1,-1-1-1,0 0 0,0 0 1,0 0-1,0 0 0,0 0 1,1 0-1,-1 0 0,0 0 1,0 0-1,0 0 0,0 1 0,1-1 1,-1 0-1,0 0 0,0 0 1,0 0-1,0 0 0,1 0 1,-1 0-1,12-3 131,14-8-82,22-18-219,-19 10-29,35-15 0,-57 30 111,2 1 1,-1 0 0,0 0 0,1 1-1,14-2 1,-22 3 72,1 1-1,0 0 1,-1 0 0,1 0 0,-1 0-1,1 0 1,0 0 0,-1 1 0,1-1-1,-1 0 1,1 1 0,0-1-1,-1 1 1,1 0 0,-1 0 0,0-1-1,1 1 1,-1 0 0,0 0 0,1 0-1,-1 0 1,0 1 0,0-1 0,0 0-1,0 0 1,0 1 0,0-1-1,0 1 1,-1-1 0,1 0 0,0 1-1,-1 0 1,1-1 0,-1 1 0,0-1-1,1 1 1,-1 2 0,1 0 81,-1 1 0,1-1 0,1 1-1,-1-1 1,1 0 0,-1 1 0,6 7 0,-6-10-31,1 0 0,0 0-1,-1 0 1,1 0 0,0 0-1,0 0 1,0-1 0,0 1-1,1-1 1,-1 1 0,0-1 0,1 0-1,-1 0 1,1 0 0,3 1-1,1-1 107,1 1 0,-1-2 0,0 1 0,1-1 0,-1 0 0,15-3 0,46-13 494,-46 10-486,-1-2 0,41-20-1,34-29-181,-25 14-170,-65 40 152,8-5-239,-10 11 70,-4 6-29,-1-6 232,-1 7-30,0 0-1,0 0 0,-1 0 1,0 0-1,-1-1 1,0 1-1,-9 13 0,-4 1 107,0-2-1,-39 38 0,42-46-29,-1-1 0,0-1 0,-1-1 1,-1 0-1,-18 9 0,34-19-12,0 0 0,-1-1 0,1 1 0,0-1 0,0 1 0,0-1 0,-1 1 0,1-1 0,0 0 0,0 1 0,-1-1 1,1 0-1,0 0 0,-1 0 0,1 0 0,0 0 0,0 0 0,-1 0 0,-1-1 0,3 1-21,0 0 0,0 0 1,0 0-1,0 0 0,0 0 0,0 0 1,0 0-1,0 0 0,0 0 0,1 0 0,-1 0 1,0-1-1,0 1 0,0 0 0,0 0 1,0 0-1,0 0 0,0 0 0,0 0 0,0 0 1,0 0-1,0 0 0,0 0 0,0 0 1,0 0-1,0 0 0,0 0 0,0 0 0,0-1 1,0 1-1,0 0 0,0 0 0,0 0 0,0 0 1,0 0-1,0 0 0,0 0 0,0 0 1,0 0-1,0 0 0,0 0 0,0 0 0,0-1 1,0 1-1,0 0 0,0 0 0,0 0 1,0 0-1,0 0 0,0 0 0,0 0 0,0 0 1,0 0-1,0 0 0,0 0 0,0 0 1,0 0-1,-1 0 0,1 0 0,0 0 0,0 0 1,0 0-1,0 0 0,0 0 0,0 0 0,0-1 1,5-4 62,1 0 0,-1 1-1,1-1 1,0 1 0,1 0 0,-1 0 0,10-4 0,53-17 4,-58 22-80,33-10-239,1 2-1,68-8 1,89 3-5374,-140 13 1611,-12 3-1489,-23 1-2227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8:35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9 103 9568,'-3'-6'1172,"-1"-2"120,3 2 2947,6 6-1988,213-18 397,-96 5-2517,106-14-2,-101 10-24,-114 15-276,23-2-392,-13 3-3049,-18 3 1911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8:35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24 195 10144,'-23'3'5434,"22"-3"-5380,8-4 116,86-31 3645,-42 15-2398,5-2-490,39-15-241,121-30 0,-198 62-830,1 2 0,1 1 0,-1 0 0,0 1 0,0 1 0,24 3 0,-40-3-125,0 1-1,1-1 1,-1 1 0,-1-1 0,1 1 0,0 0 0,0 0 0,0 1 0,0-1 0,-1 0 0,1 1 0,0 0 0,-1-1 0,0 1-1,1 0 1,-1 0 0,0 1 0,0-1 0,0 0 0,0 1 0,2 4 0,5 20-3667,0 4 1291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8:36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223 134 6880,'0'-1'417,"-1"0"-1,0 1 1,1 0 0,-1-1 0,0 1 0,0-1-1,1 1 1,-1 0 0,0 0 0,0-1 0,0 1-1,0 0 1,1 0 0,-1 0 0,0 0 0,0 0 0,0 0-1,0 0 1,1 0 0,-1 0 0,0 0 0,0 1-1,0-1 1,1 0 0,-3 1 0,-8 4-108,-1 1 0,1 0 1,-13 10-1,-3 2-96,18-13-168,-9 5 231,-24 19 1,37-25-275,1-1 0,0 1-1,0 0 1,0 0 0,1 1 0,-1-1 0,1 1 0,0 0 0,0-1 0,-3 9 0,6-11 20,-1-1 0,0 1 0,1 0 1,-1 0-1,1 0 0,0-1 0,-1 1 0,1 0 0,0 0 0,0 0 0,0 0 1,1 0-1,-1 0 0,0-1 0,1 1 0,-1 0 0,1 0 0,-1 0 0,1-1 1,0 1-1,0 0 0,0-1 0,0 1 0,0 0 0,0-1 0,0 0 0,1 1 0,-1-1 1,0 0-1,1 1 0,-1-1 0,1 0 0,0 0 0,-1 0 0,3 1 0,0-1 83,1 1-1,-1-1 0,0 0 0,1 1 0,-1-2 0,1 1 0,-1-1 0,1 1 0,-1-1 0,1 0 0,-1-1 0,1 1 0,-1-1 0,5-1 0,-2-1-6,-1 1 0,0-1 0,0 0 0,0-1 0,0 1 0,0-1 0,0 0 0,-1-1 0,0 1 0,0-1 0,0 0 0,-1-1 0,0 1 0,0-1 0,0 1-1,0-1 1,-1 0 0,4-11 0,-2 4-35,-1 0 0,0 0 0,-1 0 0,-1 0 0,0-1-1,-1 1 1,0-1 0,-2-24 0,1-13-676,1 49 562,-1 0 1,0 0-1,1 0 1,0 0-1,-1 0 1,1 0-1,0 0 1,0 1-1,0-1 1,0 0-1,0 1 1,1-1-1,-1 1 1,0-1 0,1 1-1,-1-1 1,1 1-1,-1 0 1,1 0-1,0 0 1,0 0-1,-1 0 1,1 0-1,0 0 1,3 0-1,3-2 122,1 0-1,0 1 1,0 0-1,13-2 1,-11 4 9,0-1 0,0 1 0,0 1 0,1 0 0,12 3 1,-17-2-15,0 0 1,-1 0-1,0 0 1,1 1-1,-1-1 1,0 2 0,0-1-1,0 1 1,9 8-1,-12-9-17,0-1 0,-1 1 1,1 0-1,-1 1 0,0-1 0,0 0 0,0 1 0,0-1 0,-1 1 0,1-1 0,-1 1 0,1 7 0,0 0 57,-1 1 0,-1 22 0,-1-26-73,1 0 0,0 0 0,0 0 0,1 0 1,0 0-1,1 0 0,-1 0 0,6 13 0,-3-13 92,0-1 0,0 1 0,10 12 0,-12-17-84,1-1 0,-1 1-1,1-1 1,-1 0 0,1 0-1,0 0 1,0 0 0,-1 0-1,2 0 1,-1-1 0,0 0-1,4 2 1,8 4 90,-14-6-123,0 0 0,0-1 0,1 1 1,-1 0-1,0-1 0,1 1 0,-1-1 0,1 1 1,-1-1-1,1 1 0,1-1 0,-2 0 0,-1 1 0,1-1 0,0 0 0,-1 1 0,1-1 0,0 1 0,-1-1 0,1 1 0,0 0 0,-1-1 0,1 1 0,-1 0 1,1-1-1,-1 1 0,1 0 0,-1-1 0,0 1 0,1 0 0,-1 0 0,1 1 0,2 4-102,27 14-141,-26-18 262,0 1-1,0 0 0,0-1 1,1 0-1,-1 0 0,1 0 1,0 0-1,-1-1 1,1 0-1,0 0 0,0 0 1,5 0-1,-2 0-11,-2 0-79,0-1 1,0 0 0,0 0 0,0 0 0,1-1 0,-1 1 0,0-2 0,-1 1 0,11-4 0,1-2-2979,29-16 1,-14 5-3792,-8 10 2839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8:3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137 155 4896,'-4'0'3071,"10"2"-328,11-1 376,-12 0-2696,1-1-1,-1-1 1,0 1 0,0-1 0,0 0-1,0 0 1,-1 0 0,1 0-1,0-1 1,0 0 0,-1 0 0,1 0-1,-1-1 1,0 0 0,1 1-1,-1-2 1,-1 1 0,7-6 0,-7 5-284,4-3 75,-1-1 1,1-1-1,-1 1 1,-1-1-1,0 0 1,0-1-1,-1 1 0,6-17 1,-4 8-286,-3 15-515,-4 14-213,-3 12 575,-2 0 0,-14 38 0,3-10 416,-32 121 64,-25 78 291,-20-5-283,49-143-1939,38-92-662,16-13-3880,8-2 3657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8:37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12 9216,'0'-1'290,"-1"0"1,1 1-1,-1-1 1,1 0-1,0 1 1,-1-1-1,1 0 1,-1 1-1,0-1 1,1 1-1,-1-1 1,1 1-1,-1-1 1,0 1-1,1-1 1,-1 1-1,0 0 1,0-1-1,1 1 1,-2 0-1,0 0-110,1 0-1,-1 0 1,1 1 0,-1-1-1,1 0 1,-1 1-1,1 0 1,-3 1 0,-2 0 124,-4 4-97,0-1-1,0 2 1,1-1 0,0 1 0,1 1 0,-1-1-1,2 1 1,-14 17 0,-3 8 124,2 0-1,1 2 1,-29 66 0,-7 43 289,49-118-430,2 1 0,0-1 1,-4 44-1,10-64-99,0 1-1,0 0 1,0 0-1,1 0 1,-1 0-1,4 8 1,-4-13-44,1 1-1,0-1 1,0 0-1,0 0 1,0 0-1,1 1 1,-1-1-1,1 0 1,-1-1-1,1 1 1,0 0-1,-1 0 1,1-1-1,0 1 1,0-1-1,0 1 1,0-1-1,1 0 1,-1 0-1,4 1 1,1 0 74,1 0 1,0 0-1,-1-1 1,1-1 0,0 1-1,-1-1 1,1 0-1,0-1 1,9-2 0,4-1 31,-2-1-1,29-11 1,-31 9-132,-1-1 0,0 0 0,0-1 0,-1-1 0,0-1 0,-1 0 0,0 0 0,-1-2 0,0 1-1,-1-2 1,-1 0 0,18-26 0,-8 3 118,-2-1 0,-2-1-1,-1-1 1,20-75 0,-35 109-211,1 0 1,-1 0 0,-1 1 0,1-1 0,-1 0 0,0 0 0,-1 0 0,1 0 0,-1 0-1,0 0 1,0 1 0,-1-1 0,0 0 0,-4-9 0,4 13-7,1 1 0,-1-1 1,1 1-1,-1-1 0,1 1 0,-1 0 0,0-1 1,1 1-1,-1 0 0,0 0 0,0 1 1,0-1-1,0 0 0,0 0 0,0 1 0,0-1 1,0 1-1,0 0 0,0 0 0,0 0 1,-4 0-1,-4 0-192,1 1 1,-1 0-1,-11 3 1,9-1-95,0 1 0,-1 0 0,2 1 0,-16 8 0,20-9-433,0 0 1,0 1-1,1 0 1,-8 7-1,-1 7-1133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8:38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8960,'-8'9'6296,"-5"6"-5435,4-5-586,1-1 1,0 2-1,1-1 1,0 1-1,-7 16 1,-23 60 862,37-84-1103,-12 26 215,3 0-1,0 0 0,2 1 0,1 0 0,1 0 0,0 32 0,5-56-181,0 0 0,0 0 0,0 0 0,1 0 0,0 0-1,1 0 1,-1 0 0,1-1 0,0 1 0,0 0 0,1-1-1,0 0 1,0 1 0,0-1 0,0 0 0,1 0 0,0-1-1,0 1 1,0-1 0,1 0 0,-1 0 0,1 0 0,0-1-1,9 5 1,-3-2 69,0-2-1,1 1 1,-1-2-1,1 1 1,0-2-1,0 1 1,0-2-1,24 1 0,-20-2 72,-1-1 0,1-1 0,-1 0 0,1-1-1,-1-1 1,24-9 0,-32 10-144,0-1 0,-1 1 1,1-1-1,-1-1 0,1 1 0,-1-1 0,0 0 1,-1 0-1,0-1 0,7-8 0,-2 0 40,-1 0-1,0-1 1,10-23-1,-11 19-116,-1 0 1,-1 0 0,-1 0-1,0 0 1,-2-1-1,0 0 1,-1 0-1,-1 0 1,-1 0-1,-1 0 1,-4-26 0,4 38-94,-1 0 1,0 0 0,0 1 0,-1-1 0,0 1 0,-6-11 0,7 14 10,-1-1 0,0 1 0,0 0-1,-1 0 1,1 1 0,-1-1 0,0 1-1,0 0 1,0 0 0,0 0 0,-1 0 0,-4-2-1,-5 1-188,1 0-1,-1 0 0,0 2 1,0-1-1,0 2 0,-1 0 1,-21 1-1,16 1-300,0 1 1,0 1-1,1 0 0,-26 8 0,27-4-1030,0 0-1,-20 10 1,4 3-753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8:39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2 855 8128,'-1'-3'6168,"1"2"-6031,4-7 2654,8-11-1040,-12 18-1575,5-6 76,-1 1 0,1 1-1,0-1 1,11-8-1,7-7 107,11-17 204,-1-1 1,30-49-1,50-95 371,8-12-1,-48 79-14,-56 88-481,17-30 976,-41 93-2464,1-1 1014,2-14 45,0 1 0,2 0 0,0-1 0,2 27 0,13 82 59,-12-124-56,-1 0 0,1 0 0,0 0 0,1 0 1,-1 0-1,1-1 0,0 1 0,0-1 0,0 1 0,7 7 1,-9-11 0,1 0 0,-1-1 0,1 1 1,-1-1-1,1 1 0,-1-1 1,1 0-1,0 1 0,-1-1 0,1 1 1,0-1-1,-1 0 0,1 0 1,0 1-1,-1-1 0,1 0 0,0 0 1,-1 0-1,1 0 0,0 0 1,0 0-1,-1 0 0,1 0 0,0 0 1,0 0-1,-1 0 0,1 0 1,0-1-1,-1 1 0,1 0 0,0-1 1,-1 1-1,1 0 0,0-1 1,-1 1-1,1-1 0,-1 1 0,1-1 1,-1 1-1,1-1 0,0 0 0,4-5 98,0 1-1,0-1 1,5-9-1,-3 5-6,27-34 20,2 2 1,1 2 0,3 1-1,67-51 1,15-1-183,-119 88 23,1 1-1,-1 0 0,0 0 1,1 0-1,-1 0 0,6-2 1,-9 4 23,1 0 0,-1 0 0,0 0 0,1 0 0,-1 0 1,1 0-1,-1 0 0,0 0 0,1 0 0,-1 0 0,1 0 0,-1 0 0,0 0 1,1 0-1,-1 0 0,1 0 0,-1 0 0,0 1 0,1-1 0,-1 0 0,0 0 1,1 0-1,-1 1 0,0-1 0,1 1 0,0 0-19,-1 0 0,0 0 0,1 0 0,-1 0 0,0 0 0,1 0 0,-1 0 0,0 0 0,0 0 0,0 0 0,0 0 0,0 0 0,0 0 0,-1 2 0,-15 100-54,-16 143 513,29-197-365,-1 4-82,4 84-1,1-76-1579,1-51-298,2-7-1369,8-10-3347,-10 6 6106,15-7-2916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8:39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0 260 7232,'1'1'199,"-1"-1"0,0 1 1,1-1-1,-1 1 0,0-1 1,1 1-1,-1-1 0,1 0 1,-1 1-1,1-1 0,-1 0 1,1 1-1,-1-1 0,1 0 1,-1 0-1,1 0 0,-1 1 1,1-1-1,-1 0 0,1 0 1,0 0-1,-1 0 0,1 0 1,-1 0-1,1 0 0,0 0 1,21 0 2753,-18 0-2238,2 0-472,-1-1-1,0 0 1,0 0-1,0-1 1,0 1-1,0-1 1,0 0-1,0 0 1,0-1-1,-1 0 1,1 1-1,-1-1 1,0-1-1,0 1 0,0-1 1,0 1-1,0-1 1,-1 0-1,0-1 1,4-5-1,-1 2-29,-1-1-1,0-1 0,-1 1 1,1-1-1,-2 0 1,1 1-1,-2-2 0,1 1 1,1-15-1,-4 18-168,1 0-1,-1 0 1,-1 0 0,1 0 0,-1 0-1,0 0 1,-1 0 0,0 0 0,-3-8-1,4 14-69,1 0 0,-1 0 0,0 0-1,1 0 1,-1 0 0,0 0 0,0 0-1,0 0 1,0 0 0,1 0 0,-1 0-1,-1 1 1,1-1 0,0 0 0,0 1-1,0-1 1,0 1 0,0-1 0,0 1 0,-1 0-1,1-1 1,0 1 0,0 0 0,-1 0-1,1 0 1,0 0 0,0 0 0,-1 0-1,1 0 1,0 0 0,0 1 0,-1-1-1,1 0 1,0 1 0,0-1 0,0 1-1,0-1 1,-2 2 0,-2 1 28,1-1 1,0 1-1,0 0 0,0 0 0,1 0 1,-1 1-1,1-1 0,-5 7 1,0 5 134,0 0-1,0 1 1,1-1 0,1 1 0,1 1 0,0-1 0,1 1 0,-1 19 0,4-28-65,0 0 1,1 0 0,1-1 0,-1 1 0,1 0 0,0 0-1,1-1 1,0 1 0,0 0 0,1-1 0,0 0 0,0 0-1,1 0 1,-1 0 0,2 0 0,-1-1 0,1 1 0,0-1-1,0 0 1,11 9 0,-8-9-215,-1 0 1,1-1-1,-1 0 1,1 0-1,1-1 1,-1 0-1,15 5 0,-16-7-549,1 0 1,-1 0-1,1-1 0,0 0 0,-1-1 0,1 0 0,0 0 0,0 0 1,10-3-1,13-1-1794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8:40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8384,'0'0'125,"-2"-8"2503,9 10 1477,-5 4 287,4 4-2842,-1-2-1161,-1 2 12,0 1 1,0 0 0,-1 0-1,2 18 1,2 47 478,-6-57-728,6 78 235,12 149 207,-10-67-61,-8-170-466,0 0-1,0-1 1,1 1 0,3 10-1,-3-11 160,0 0 0,0 1-1,-1-1 1,1 10 0,-2-17-197,0-1 0,0 0 1,-1 0-1,1 1 1,0-1-1,0 0 1,0 0-1,0 1 1,0-1-1,0 0 0,0 0 1,1 1-1,-1-1 1,0 0-1,0 0 1,0 1-1,0-1 1,0 0-1,0 0 0,0 0 1,0 1-1,1-1 1,-1 0-1,0 0 1,0 1-1,0-1 1,0 0-1,1 0 0,-1 0 1,0 0-1,0 0 1,1 1-1,-1-1 1,0 0-1,0 0 1,0 0-1,1 0 0,-1 0 1,11-6 878,11-18-271,14-31-397,42-82-145,1-2-41,184-226-1185,-209 288-4749,-54 75 5659,11-13-1875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8:45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267 165 5152,'0'-9'668,"0"0"0,0 1 0,1-1 1,1 0-1,-1 0 0,5-13 0,3-18 5215,-6 38-4991,-1 7-473,1 12-35,-5 6 91,-1-1-1,-6 31 1,2-19-5,-33 155 1060,-83 235 1,98-355-203,-57 109 0,79-171 293,9-15-1255,6-7-220,95-99-231,-31 34-160,-67 70 113,0 1 0,1-1 0,0 1 1,1 1-1,17-11 0,-25 17 97,0 1 0,0-1 0,0 1 0,0 0-1,1 0 1,-1 0 0,0 0 0,1 0 0,-1 1-1,1-1 1,-1 1 0,1 0 0,-1 0 0,0 0-1,1 1 1,-1-1 0,1 1 0,-1 0-1,0 0 1,1 0 0,-1 0 0,0 1 0,0-1-1,0 1 1,0 0 0,0 0 0,2 2 0,0 0 38,-1-1 0,0 1 1,-1 0-1,1 1 1,-1-1-1,0 0 1,0 1-1,0 0 1,0 0-1,-1 0 0,0 0 1,0 0-1,0 0 1,-1 1-1,0-1 1,0 1-1,0-1 1,-1 1-1,0-1 0,0 1 1,0-1-1,0 1 1,-1-1-1,0 1 1,0-1-1,-1 0 0,1 1 1,-1-1-1,-1 0 1,-3 8-1,0-3 80,-1 1 1,0-1-1,-1-1 0,0 1 0,0-2 1,-1 1-1,0-1 0,-1 0 0,1-1 1,-2 0-1,1 0 0,-22 9 0,15-9 65,0 0 0,-1-1 1,0-1-1,0-1 0,-1 0 0,1-2 0,-35 2 0,53-4-143,-23-1-106,17-1-160,13-2-97,19-4 262,0 1 0,46-5 0,0 1 118,60-13-125,90-20 160,-166 30 171,104-39 0,-149 48-90,-1 0-1,1-1 0,17-11 1,-22 7-354,-7 6-83,-7 4-221,-11 5 215,0 1 0,1 0 0,-1 2 0,1 0 0,-23 15 1,34-19 285,1 0 0,0 1 0,1 0 1,-9 7-1,13-11 23,0 0 0,0 0 0,0 0 0,0 0 0,1 1 0,-1-1 0,0 0 0,0 0 1,1 1-1,-1-1 0,1 0 0,-1 1 0,1-1 0,-1 0 0,1 1 0,0-1 0,0 1 0,0-1 0,0 0 0,0 1 0,0-1 0,0 1 0,0-1 0,1 1 0,-1-1 0,0 0 0,1 1 0,-1-1 1,1 0-1,0 2 0,3 2 24,0-1 0,0 1 0,1-1 1,-1 0-1,1 0 0,0 0 0,0-1 1,0 1-1,0-1 0,1-1 0,0 1 0,-1-1 1,11 3-1,3 0 164,1-1 0,-1-1-1,21 1 1,-30-3-97,1-1-1,-1 0 0,1-1 1,-1 0-1,1-1 0,-1 0 1,18-6-1,-24 7-110,0-1-1,0 1 1,-1-1-1,1 0 1,0 0 0,-1 0-1,0-1 1,1 1 0,-1-1-1,0 0 1,0 0 0,-1 0-1,1 0 1,-1-1-1,1 1 1,-1-1 0,0 1-1,0-1 1,-1 0 0,1 0-1,1-7 1,-2 7-29,0-1 0,-1 1 0,0-1 1,0 1-1,0-1 0,0 1 0,-1-1 0,1 1 1,-1 0-1,0-1 0,-1 1 0,1 0 0,-1 0 1,0-1-1,0 1 0,0 0 0,0 1 0,-4-5 0,-4-4-63,-1 0 0,0 1 0,-23-18 0,8 7 85,26 22 7,-1 0 0,1 0 0,-1-1 0,1 1-1,0-1 1,-1 1 0,1 0 0,0-1 0,0 1 0,-1-1-1,1 1 1,0-1 0,0 1 0,0 0 0,-1-1 0,1 1-1,0-1 1,0 1 0,0-1 0,0 1 0,0-1 0,0 1 0,0-1-1,0 1 1,0-1 0,0 0 0,1 0 4,-1 0 0,1 0-1,-1 0 1,1 0 0,0 0 0,-1 0 0,1 0 0,0 0-1,0 1 1,0-1 0,1-1 0,5-3 32,0 1-1,14-6 1,-14 7-25,39-16 21,63-16 0,-90 29-16,11-3 81,1 1 0,0 1 0,1 2 1,49-2-1,-73 7-82,0 0 0,-1 1 1,1 0-1,0 0 0,-1 1 1,1 0-1,11 5 0,-16-6 15,-1 1-1,1-1 0,0 1 0,-1-1 0,1 1 0,-1 0 0,1 0 0,-1 0 0,0 0 0,0 1 0,0-1 0,0 0 1,0 1-1,-1-1 0,1 1 0,-1 0 0,1 0 0,-1 0 0,0-1 0,0 1 0,0 4 0,0 0 20,-1 1 0,1-1 0,-2 0-1,1 0 1,-1 0 0,0 0 0,-1 0-1,0 0 1,0-1 0,0 1 0,-1 0-1,0-1 1,-6 10 0,-3 3 13,-1 0 0,-30 32 1,31-40 37,-24 20 1,-3 3 764,47-41-796,2 1 1,13-9-1,19-11-175,74-72-61,-36 28-2,-77 67 120,0 1 1,0 0-1,0 0 1,1 0-1,-1 0 1,1 0 0,4-1-1,-7 3 48,0-1 0,0 1 0,0 0 0,0 0 0,0 0 0,0 0 0,0 0 0,0 0 0,0 0 0,0 0 0,1 0 0,-1 1 0,0-1 0,0 0 0,0 1 0,0-1 0,0 0 0,0 1 0,0 0 0,0-1 0,-1 1 0,1-1 0,0 1 0,0 0 0,0 0 0,-1 0 0,2 1 0,0 0 19,-1 0 0,0 1 0,0-1 1,0 0-1,0 1 0,-1-1 1,1 1-1,0-1 0,-1 1 0,0-1 1,0 5-1,-2 29 165,0-19-95,0 4 187,-1-1 0,-8 24 1,10-40-216,1-3-41,0-1 1,0 1-1,-1-1 1,1 1-1,0-1 1,0 1-1,0-1 1,0 1-1,0-1 1,0 0 0,0 1-1,0-1 1,0 1-1,0-1 1,0 1-1,0-1 1,0 1-1,0-1 1,0 1 0,0-1-1,1 1 1,-1-1-1,0 1 1,0-1-1,1 0 1,-1 1-1,1 0 1,2-1 30,-1-1-10,0 1-1,1 0 1,-1-1 0,0 1-1,0-1 1,0 0 0,0 1 0,-1-1-1,1 0 1,0 0 0,0-1-1,2-1 1,22-21-66,-10 9-85,-11 11 115,-2 0-33,1 1 0,0 0 0,0 0 0,0 0 1,1 1-1,7-5 0,-12 8 27,0-1-1,0 0 1,0 0-1,1 0 0,-1 0 1,0 0-1,0 0 1,0 0-1,0 0 1,0 0-1,1 0 1,-1 0-1,0 0 0,0 0 1,0 0-1,0 1 1,0-1-1,0 0 1,1 0-1,-1 0 1,0 0-1,0 0 0,0 1 1,0-1-1,0 0 1,0 0-1,0 0 1,0 0-1,0 0 1,0 1-1,0-1 0,0 0 1,0 0-1,0 0 1,0 1-1,2 11-92,-2 20 579,0-24-370,0-5-85,0-1 0,0 1 0,0 0 0,1 0 0,-1 0 0,1-1 0,0 1 0,0 0 0,0-1 1,0 1-1,0-1 0,1 1 0,-1-1 0,1 1 0,-1-1 0,1 0 0,0 0 0,0 0 0,0 0 0,0 0 0,1 0 0,2 1 0,-1-1 16,0 1 0,0-2 0,0 1 0,1 0 0,-1-1 0,1 0 0,-1 0 0,1 0 0,0-1 0,-1 1 0,1-1 0,6-1 0,123-15 660,-118 13-612,0-1 0,0-1 0,-1-1-1,1 0 1,-1 0 0,17-12 0,-13 5-42,0-1 0,-1-1 0,0-1 0,-2-1 0,1 0 0,20-30 0,-29 30-99,-7 15 58,-1 0 0,1 0 0,0 0 0,0 1 1,0-1-1,0 0 0,0 0 0,2-2 0,-1 1 0,0 1 1,0-1 0,0 0-1,0-1 1,-1 1-1,1 0 1,-1 0-1,1-5 1,14-42 365,-11 33-250,66-207-137,45-163-490,-96 304-677,-19 80 750,-2 4 104,-3 9-94,-7 20 94,-13 36 185,-58 196 49,39-15 286,29-153 8,10-72-4,1 1-1,1-1 1,1 1-1,1 0 1,0-1 0,8 40-1,-7-58-94,0-1-1,0 0 0,0 0 1,1 0-1,3 5 1,-5-7-70,0 0 1,1-1 0,-1 1 0,0-1 0,1 1 0,-1-1 0,0 1 0,1-1-1,-1 1 1,1-1 0,-1 1 0,1-1 0,-1 0 0,1 1 0,-1-1-1,1 0 1,-1 1 0,1-1 0,0 0 0,-1 0 0,1 0 0,-1 1-1,1-1 1,0 0 0,-1 0 0,1 0 0,0 0 0,-1 0 0,1 0 0,-1 0-1,1 0 1,0 0 0,-1-1 0,1 1 0,-1 0 0,1 0 0,0-1-1,3-2-39,0-1-1,-1 1 1,0-1-1,0 0 1,0 0-1,0 0 1,-1 0-1,1-1 1,-1 1-1,0-1 1,2-7-1,2-9-228,4-28-1,-8 42 196,2-25-162,-3 23 33,0 1 1,0 0-1,0-1 1,1 1-1,1 0 1,3-8-1,-5 13 160,1 1 0,0-1-1,0 1 1,0-1 0,0 1-1,1 0 1,-1 0 0,1 0 0,-1 0-1,1 0 1,0 1 0,-1-1-1,1 1 1,5-2 0,7-2-80,27-6 1,27 0 95,0 3 0,78 0 0,-100 7 6,65 1 316,-95 3 388,-17-3-677,0 0-1,1 0 1,-1 0 0,0 1-1,1-1 1,-1 0-1,0 0 1,1 1-1,-1-1 1,0 0 0,1 0-1,-1 1 1,0-1-1,0 0 1,1 1 0,-1-1-1,0 0 1,0 1-1,0-1 1,0 1 0,1 0-1,-2 1-12,1 0 1,0 0-1,-1 0 0,1 1 0,-1-1 0,1 0 1,-1 0-1,0 0 0,-2 3 0,3-4-19,-6 11-36,-1 0 1,-1 0-1,0-1 1,-1 0-1,0 0 1,-17 15-1,-70 53 78,61-52 38,-66 57 187,99-82-243,-20 20 154,21-20-152,0-1 0,0 1 0,0 0 0,0-1 0,0 1 0,0 0 0,0 0 0,0 0 0,1 0-1,-1-1 1,1 1 0,0 0 0,-1 3 0,1-4-4,1-1-1,-1 1 0,0-1 1,0 1-1,1 0 1,-1-1-1,0 1 0,0-1 1,1 1-1,-1-1 1,1 1-1,-1-1 0,1 1 1,-1-1-1,1 1 0,-1-1 1,1 1-1,-1-1 1,1 0-1,-1 1 0,1-1 1,0 0-1,-1 0 1,1 1-1,0-1 0,-1 0 1,2 0-1,21 3 402,-12-4-321,1-1 0,-1 0-1,0-1 1,1 0 0,-1 0-1,0-1 1,-1-1 0,1 0-1,-1 0 1,18-13 0,-14 7-82,0-1 0,-1 0 0,-1 0 0,0-1 1,-1-1-1,14-21 0,-5 2 31,-1-2-1,19-49 0,-36 78-177,-3 8-151,-2 13-77,-3 139-29,6-146 423,1 1 0,-1 0 0,2-1 0,0 1 0,0-1 0,4 11 0,-5-16-9,0 0-1,0 0 1,0 0 0,1 0-1,0 0 1,-1 0 0,1-1-1,0 1 1,0-1 0,1 1-1,-1-1 1,0 0 0,1 0-1,-1 0 1,1 0 0,0 0-1,0-1 1,0 1 0,4 1-1,-1-2 39,0 0-1,-1-1 0,1 1 0,0-1 0,0 0 0,-1-1 1,1 0-1,0 1 0,9-4 0,5-3 31,28-12-1,-17 5-56,0-1-1,-1-1 1,0-2 0,-2-1-1,0-1 1,-1-2 0,41-43-1,-59 56-47,2-3-71,-1 1 0,0-1 0,-1 0 0,0-1 0,10-22 0,-14 26-288,-3 8-46,0 14-253,-1 2 639,6 12-5,0 0 1,14 33-1,-14-45 79,0 0-1,1 0 0,0-1 1,1 0-1,14 17 0,-18-26-25,0 0 0,0 0 0,0 0 0,1-1 0,-1 0 0,1 0 0,0 0 0,0-1 0,1 1 0,-1-2 0,1 1 0,-1-1 0,1 0 0,0 0 0,0-1 0,13 2 0,8-3 36,1 0-1,38-6 1,59-14 23,-87 13-1,1 0-98,-1-2 0,1-2 0,60-24 0,-99 34 24,4-1-80,0 0 0,0 0 0,-1-1 0,1 1 0,-1-1 0,4-4 0,-7 6-434,-5 2 140,-12 4-76,9-2 349,-242 96-545,236-94 660,0 1 0,1 1 0,0 0 0,0 1 1,1 0-1,0 1 0,0 0 0,1 1 0,0 0 0,-16 22 0,25-31-7,0 0 1,0 0-1,1 0 1,-1 0-1,1 0 0,-1 1 1,1-1-1,-1 0 1,1 1-1,0-1 0,-1 0 1,1 1-1,0-1 1,0 0-1,0 1 1,0-1-1,0 0 0,0 1 1,1-1-1,-1 0 1,0 0-1,1 1 1,-1-1-1,0 0 0,1 0 1,0 1-1,-1-1 1,1 0-1,0 0 0,0 0 1,-1 0-1,1 0 1,0 0-1,0 0 1,0 0-1,0 0 0,0-1 1,1 1-1,-1 0 1,0-1-1,0 1 0,0 0 1,1-1-1,-1 0 1,2 1-1,9 0 42,-1-1-1,0 0 0,1 0 1,-1-2-1,0 1 0,20-6 1,-18 4-25,3 0 1,0-1 1,-1 0 0,1-1-1,-1-1 1,0 0-1,0-1 1,-1-1 0,0 0-1,20-15 1,-19 8-64,0-1 0,0 0-1,-2-1 1,14-22 0,40-78-166,29-89-19,-33 69 233,-47 104-37,15-33 267,-28 58-320,0 1 0,-1-1 0,0 0 0,-1-1 0,1 1 0,-1-11 0,-1 18 42,0 0-1,0-1 0,0 1 1,0 0-1,0 0 1,0 0-1,0 0 0,-1-1 1,1 1-1,0 0 1,-1 0-1,1 0 0,-1 0 1,1 0-1,-1 0 0,0 0 1,-1-2-1,1 3 3,0 0 1,0-1-1,0 1 0,0 0 0,0-1 1,0 1-1,0 0 0,0 0 0,0 0 1,0 0-1,0 0 0,0 0 0,0 0 0,0 0 1,0 1-1,0-1 0,0 0 0,0 1 1,0-1-1,0 0 0,0 1 0,0 0 0,0-1 1,-1 2-1,-6 3 18,-1 1 0,1 0 1,0 0-1,1 1 0,0 0 0,0 0 0,0 1 1,1 0-1,0 0 0,1 0 0,-6 11 1,-1 6-12,0 0 1,-14 47-1,11-19 175,2-1 0,-10 90 0,20-113 68,2 0 0,2 36 0,1-49-32,0 0 0,1 0-1,0-1 1,1 1 0,11 26 0,-13-39-110,-1 0 0,1 0 0,0 1 0,0-1 0,0 0 0,0 0 0,0-1 0,1 1 0,-1 0 0,1-1 0,0 0-1,-1 1 1,7 2 0,-6-3-23,0-1 0,1 0-1,-1 0 1,0-1 0,0 1-1,1-1 1,-1 0 0,0 0-1,0 0 1,1 0 0,-1 0-1,0-1 1,0 1 0,1-1-1,-1 0 1,5-2-1,26-9-51,-1-3 0,0 0-1,-1-2 1,-1-2 0,-1 0-1,0-3 1,48-44 0,-79 66-24,1 0-1,0 0 1,0 0 0,0 0 0,0 0 0,0 0 0,0 0-1,0 0 1,0 0 0,0 0 0,0 0 0,0 0-1,0 0 1,0 0 0,0 0 0,-1 0 0,1 0 0,0 0-1,0 0 1,0 0 0,0 0 0,0 0 0,0 0-1,0 0 1,0 0 0,0 0 0,0 0 0,0 0 0,0-1-1,0 1 1,0 0 0,0 0 0,0 0 0,0 0-1,0 0 1,0 0 0,-9 6-71,0 4 76,0 0 0,1 1 0,0 0-1,1 1 1,0 0 0,-8 19 0,14-27 49,1 0 0,-1 0-1,1 0 1,-1 0 0,1-1-1,0 1 1,0 0 0,1 0-1,-1 0 1,1 0 0,0 0 0,0-1-1,0 1 1,0 0 0,1-1-1,0 1 1,-1-1 0,1 1-1,1-1 1,-1 0 0,0 0 0,1 0-1,-1 0 1,1 0 0,0-1-1,5 5 1,-2-3 43,0 0-1,0 0 1,0-1 0,1 1-1,-1-1 1,1-1 0,-1 1-1,1-1 1,0 0 0,0-1-1,0 1 1,0-2-1,12 1 1,-1-2 39,0-1 0,-1-1 0,1-1 0,-1 0 0,0-1 0,17-8 1,-11 3-129,0-2 0,-1 0 0,34-26 0,-54 36-12,0 1-1,0-1 1,0 1 0,1-1-1,-1 1 1,0 0 0,4-1-1,-6 2 27,0 0-1,0 0 0,0 0 0,1 0 0,-1 0 1,0 0-1,0 0 0,0 0 0,0 0 0,0 0 1,0 0-1,0 0 0,0 0 0,0 0 0,0 0 1,1 0-1,-1 0 0,0 0 0,0 0 0,0 0 1,0 0-1,0 0 0,0 0 0,0 1 0,0-1 1,0 0-1,0 0 0,0 0 0,0 0 0,0 0 1,1 0-1,-1 0 0,0 0 0,0 0 0,0 0 1,0 0-1,0 1 0,0-1 0,0 0 0,0 0 1,0 0-1,0 0 0,0 0 0,0 0 0,0 0 1,0 0-1,0 0 0,0 1 0,0-1 0,0 0 1,0 0-1,0 0 0,0 0 0,-1 0 0,1 0 1,0 0-1,0 0 0,0 0 0,0 0 0,0 0 1,0 1-1,0 0-35,-2 3 31,1 1 0,-1 0-1,0 0 1,0-1-1,-1 1 1,0-1 0,1 0-1,-7 8 1,5-8 41,0 1 0,1 0-1,0 0 1,0 0 0,0 0 0,-3 9 0,6-14-19,-1 1-1,1-1 1,0 0-1,0 1 1,0-1-1,-1 1 1,1-1-1,0 1 1,0-1-1,0 1 1,0-1-1,0 1 1,0-1-1,0 0 1,0 1-1,0-1 1,0 1-1,0-1 1,0 1-1,0-1 1,0 1-1,0-1 1,1 1-1,-1-1 1,0 0-1,0 1 1,0-1-1,1 1 1,16-3 348,-16 1-366,76-23-78,-48 13-82,57-11 0,-83 21 136,0 1-1,0 0 1,0-1 0,0 1-1,1 0 1,-1 0-1,0 1 1,0-1-1,6 2 1,-8-1 24,0-1 0,-1 1 1,1-1-1,0 1 0,0-1 0,0 1 0,-1-1 1,1 1-1,0 0 0,-1 0 0,1-1 0,-1 1 0,1 0 1,0 0-1,-1 0 0,0-1 0,1 1 0,-1 0 1,0 0-1,1 0 0,-1 0 0,0 0 0,0 0 0,0 0 1,0 0-1,0 0 0,0 0 0,0 0 0,0 0 1,0 0-1,0 0 0,-1 1 0,0 2 17,1 0 0,-1-1-1,1 1 1,-1 0 0,1 0-1,0-1 1,1 8 0,0-9 0,0-1 0,0 1 0,0-1-1,-1 1 1,2 0 0,-1-1 0,0 0 0,0 1 0,0-1 0,1 0 0,-1 1 0,1-1 0,-1 0 0,1 0 0,-1 0 0,1 0 0,3 1 0,2 0 19,0 1 0,0-1 1,0 0-1,0-1 1,1 1-1,-1-1 0,0-1 1,1 0-1,9 0 0,69-11 193,-72 9-184,32-7 23,81-27 0,37-27-10,-163 63-52,20-8-115,0-2-1,21-12 0,-101 50-1420,46-21 1496,-30 15 56,1 2-1,1 2 0,-41 34 1,70-46 182,14-12-16,7-6-88,85-50 114,-66 38-241,45-18 0,-66 30-18,-6 4 39,12-3-63,-13 3 75,1 0-1,-1 0 0,0 0 1,1 0-1,-1 0 1,0 1-1,1-1 1,-1 0-1,0 0 0,1 0 1,-1 1-1,0-1 1,0 0-1,1 0 1,-1 1-1,0-1 0,0 0 1,1 1-1,-1-1 1,0 0-1,0 1 1,0-1-1,0 0 1,0 1-1,0-1 0,1 0 1,-1 1-1,0-1 1,0 1-1,0-1 1,0 0-1,0 1 0,0-1 1,0 0-1,-1 1 1,1-1-1,0 1 1,0-1-1,0 0 0,0 1 1,0-1-1,-1 0 1,1 1-1,-5 20 5,-1-1-1,-13 32 1,-7 7 25,-48 76 0,-127 159-162,130-195 192,-28 48 64,-21 28 100,85-125-115,9-13 132,-37 41-1,59-74-235,1 0 1,-1 0-1,0-1 1,1 0-1,-2 1 0,1-2 1,0 1-1,-1 0 0,1-1 1,-10 4-1,14-6-7,-1 0-1,1 1 1,-1-1-1,1 0 1,0 0-1,-1 0 1,1 0-1,-1 1 1,1-1-1,-1 0 1,1 0-1,-1 0 1,1 0-1,0 0 1,-1 0-1,1 0 1,-1 0-1,1-1 1,-1 1-1,1 0 1,-1 0-1,1 0 1,0 0-1,-1 0 1,1-1-1,-1 1 1,1 0-1,0 0 0,-1-1 1,1 1-1,0 0 1,-1-1-1,1 1 1,-1-1-1,0-3-13,-1 1 0,1-1 0,0 1-1,0-1 1,0 0 0,1 0 0,-1-7-1,2-38-73,4-7-238,3 0 0,2 0 0,2 1 0,3 1-1,3 0 1,33-73 0,-47 119-622,1 0-1,0 1 0,0 0 1,0 0-1,11-9 1,-4 4-4024,26-18 1,-16 17 1737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0:49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21 12640,'-50'-15'5727,"50"18"-4991,0-6-1376,5-2-3327,8 5 2399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8:4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89 11712,'-31'-60'5311,"22"46"-4607,4 8-1184,0-2-1535,2 8 1247,16 11-6016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8:51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423 578 3552,'10'-37'1611,"0"-4"543,2-7 4993,-10 41-4602,-2 10-1120,-3 14-708,1-10-781,-5 21 224,-2 0-1,-1 0 0,-14 28 1,-49 78 589,-50 40 179,68-94-160,-55 105 0,105-177-481,0 1-1,0-1 1,-11 12 0,16-20-263,0 0 0,-1 0 1,1 1-1,0-1 0,0 0 1,0 0-1,0 1 0,-1-1 1,1 0-1,0 0 0,0 0 1,0 1-1,-1-1 0,1 0 1,0 0-1,0 0 0,-1 0 1,1 1-1,0-1 0,-1 0 1,1 0-1,0 0 0,0 0 1,-1 0-1,1 0 0,0 0 1,-1 0-1,-1-15 788,3 1-756,0-1-1,1 1 1,1 0 0,0-1-1,1 1 1,0 1 0,1-1-1,10-19 1,11-13-137,32-46 1,-36 59 49,8-12 97,73-116-201,-64 97-164,3 1 1,84-99-1,-115 150 234,1 1 0,0 0 0,0 1 0,23-14 1,-29 20 21,0 1-1,0 0 1,0 1 0,0-1 0,0 1 0,1 0 0,-1 1 0,0-1 0,1 1 0,0 1 0,-1-1 0,1 1-1,-1 0 1,10 2 0,-15-2 38,1 0 0,0 1 0,0-1 0,-1 1 0,1 0 0,0 0 0,0-1 0,-1 1 0,1 0 0,-1 0-1,1 0 1,-1 1 0,1-1 0,-1 0 0,0 1 0,0-1 0,0 0 0,1 1 0,-1-1 0,-1 1 0,1 0 0,0-1 0,0 1-1,0 0 1,-1 0 0,1-1 0,-1 1 0,0 0 0,1 0 0,-1 0 0,0 0 0,0-1 0,0 3 0,-1 7 52,0-1 0,0 0 0,-1 0 0,-6 16 0,7-20-19,-8 25 153,-2 0 0,-22 46 0,26-64-68,-1 1-1,0-1 1,-1 0 0,0 0 0,-1-1 0,-1-1-1,-16 15 1,20-21-136,0 0-1,0 0 1,-1-1-1,1 0 0,-1-1 1,0 0-1,0 0 1,0-1-1,0 1 1,-1-2-1,-11 2 1,57 4-212,-16-8 230,29-4-1,38-12 161,-1-3 0,136-51-1,-163 47 71,-1-2 0,-1-3 0,-1-2 0,64-47 1,-115 72-461,-17 16-410,-20 29 342,-29 48 0,17-23 295,40-59-8,-19 25 123,-32 63 0,50-86-33,-2 9 321,6-16-381,0 0-1,0 1 1,1-1-1,-1 0 1,0 0 0,0 0-1,0 0 1,0 0 0,0 0-1,0 0 1,1 1-1,-1-1 1,0 0 0,0 0-1,0 0 1,0 0 0,1 0-1,-1 0 1,0 0-1,0 0 1,0 0 0,0 0-1,1 0 1,-1 0 0,0 0-1,0 0 1,0 0-1,0 0 1,1 0 0,-1 0-1,0 0 1,0 0 0,0 0-1,0 0 1,1 0 0,-1-1-1,0 1 1,0 0-1,0 0 1,0 0 0,0 0-1,0 0 1,1 0 0,-1 0-1,0-1 1,0 1-1,0 0 1,0 0 0,0 0-1,0-1 1,7-4 251,0-1-194,-1 0 0,0 0-1,-1 0 1,0-1 0,0 0 0,0 0 0,-1-1 0,6-11-1,22-68 40,-28 75-116,15-33-23,-13 30 33,9-26 0,3-31-1348,-17 93 1279,0-1 0,1 0 1,1 0-1,1 0 0,0-1 0,14 36 1,-16-51 87,0 1 1,1-1 0,0 0-1,0 0 1,0 0 0,0 0 0,0-1-1,1 1 1,-1-1 0,1 0-1,0 0 1,0 0 0,0 0 0,1-1-1,-1 0 1,0 0 0,1 0 0,0 0-1,-1-1 1,1 0 0,0 0-1,0 0 1,8 0 0,6 0 91,-1-1 1,1-1-1,-1-1 1,36-8-1,-33 5-33,1-1-1,-1 0 1,0-2-1,0-1 0,-1 0 1,0-1-1,-1-2 1,0 0-1,-1 0 1,25-24-1,-43 37-90,-3 8-387,0 0-1,0 1 1,-2 18 0,9 39 534,-3-62-137,0 0 1,0 0-1,0-1 0,1 1 0,-1-1 1,1 1-1,0-1 0,0 0 0,1 1 1,0-1-1,-1 0 0,1-1 0,0 1 1,1 0-1,-1-1 0,5 4 0,-4-4 28,-1-1-1,0 0 0,1 0 0,-1 0 1,1 0-1,0 0 0,0-1 1,0 0-1,-1 0 0,1 0 0,0 0 1,0-1-1,1 1 0,-1-1 0,0 0 1,0 0-1,0 0 0,0-1 1,7-1-1,3-4 74,0 0 0,0 0 0,-1-2 1,0 0-1,16-11 0,-24 15-70,98-78 368,-52 38-283,59-54 63,-42 36-88,-45 43-57,-2-1-1,-1-1 1,0-1-1,-2 0 0,-1-2 1,0 0-1,-2-1 0,19-40 1,-17 26-195,20-68 0,-35 90-243,-2 17 390,0 0-1,0 0 1,0 0-1,0-1 1,0 1 0,0 0-1,0 0 1,-1 0-1,1 0 1,0 0 0,0 0-1,0-1 1,0 1-1,0 0 1,0 0 0,0 0-1,0 0 1,0 0-1,0 0 1,0-1 0,-1 1-1,1 0 1,0 0 0,0 0-1,0 0 1,0 0-1,0 0 1,0 0 0,-1 0-1,1 0 1,0 0-1,0 0 1,0 0 0,0 0-1,0 0 1,-1 0-1,1 0 1,0 0 0,0 0-1,0 0 1,0 0-1,0 0 1,-1 0 0,1 0-1,0 0 1,-3 2-80,1-1 0,0 1 0,-1 0 0,1 0 0,0 0 0,0 0 0,0 1 0,-2 2 0,-17 23-111,-101 138-205,110-146 455,0 0 1,1 1 0,1 1 0,-9 29 0,-19 92 110,22-74-186,-9 22-3384,25-90 3293,0-1 1,0 1-1,0-1 1,-1 1-1,1-1 0,0 1 1,0-1-1,-1 1 1,1-1-1,0 1 0,0-1 1,-1 1-1,1-1 1,-1 0-1,1 1 0,0-1 1,-1 1-1,1-1 1,-1 0-1,1 0 0,-1 1 1,1-1-1,-1 0 1,1 0-1,-1 0 0,1 1 1,-1-1-1,1 0 1,-1 0-1,0 0 1,1 0-1,-1 0 0,1 0 1,-1 0-1,1 0 1,-1 0-1,1 0 0,-1 0 1,1-1-1,-1 1 1,0 0-1,1 0 0,-1-1 1,1 1-1,-1-1 1,-3-1-355,1 0 1,0-1-1,0 1 1,0-1-1,0 0 1,-4-4-1,-15-22-817,-23-37 1,-14-37 3965,16 26 1919,36 67-3923,6 8-569,-1 1 0,1-1 0,0 1 0,0-1 0,0 0 1,0 1-1,0-1 0,0 0 0,0 0 0,1 0 0,-1 0 0,1 0 0,-1 0 1,1-3-1,0 5-93,0-1-1,0 1 1,0 0 0,0-1 0,0 1 0,0 0-1,1-1 1,-1 1 0,0 0 0,0 0 0,0-1-1,1 1 1,-1 0 0,0 0 0,0-1 0,1 1 0,-1 0-1,0 0 1,0 0 0,1 0 0,-1-1 0,1 1-1,5-2 51,1 0 0,-1 0 0,1 1 0,-1 0 0,1 0 0,0 0 0,12 1 0,-4 0-29,57-2-159,98 11 1,-130-4-832,0 2 0,-1 1 0,0 2 1,40 17-1,-75-26 964,0 1 1,0-1-1,-1 1 0,1 0 1,-1 1-1,1-1 0,-1 1 1,0-1-1,0 1 0,0 0 1,-1 0-1,1 0 0,0 1 1,-1-1-1,0 0 0,0 1 1,0 0-1,0-1 0,-1 1 1,0 0-1,1 0 0,-1 0 1,-1 0-1,1 0 0,0 0 1,-1 4-1,-2 23 431,-1 0-1,-1-1 1,-2 0 0,-1 0-1,-16 45 1,11-38-4963,10-32 2221,4-9-1007,7-1 1085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8:5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9 557 5216,'-7'-17'1696,"6"14"-1040,14-4-640,4 8-617,27 6 0,-20-3 395,44 9 1057,-1 3 1,71 27-1,-129-40-342,0 0 0,0 1 1,0 0-1,-1 1 0,0 0 0,0 0 0,14 12 0,-20-15-363,0 0 1,-1 0-1,1 0 0,0 0 1,-1 0-1,1 0 1,-1 1-1,0-1 0,0 0 1,0 1-1,0-1 1,0 1-1,-1-1 0,1 1 1,-1 0-1,1-1 1,-1 1-1,0-1 1,0 1-1,0 0 0,0-1 1,-1 1-1,1 0 1,-1-1-1,0 1 0,1-1 1,-1 1-1,0-1 1,-1 1-1,1-1 1,0 0-1,-1 0 0,-2 4 1,-17 20 775,-1-1 1,-1-2-1,-34 28 1,6-5-59,44-39-770,-3 1 30,1 1 1,0 0-1,1 1 0,-13 19 0,20-28-94,0 0 0,1 0 0,-1 0 0,0 0 0,1 1 0,-1-1 0,1 0 1,0 0-1,-1 0 0,1 1 0,0-1 0,0 0 0,0 0 0,0 0 0,0 1 0,0-1 0,0 0 0,0 0 0,0 1 0,1-1 0,-1 0 0,1 2 1,0-2-3,0 1 0,0-1 1,0 0-1,0 0 0,1 1 1,-1-1-1,0 0 1,1 0-1,-1-1 0,0 1 1,1 0-1,-1 0 1,1-1-1,2 2 0,5 0 31,1 0 1,-1-1-1,1 0 0,16 0 0,-9-1-30,1 0 0,-1-2-1,1 0 1,-1-1 0,0-1-1,0-1 1,31-12 0,-34 9-113,0 0 1,0-1 0,-1-1 0,0 0-1,12-13 1,53-62-708,124-151-1113,-189 222 1826,116-149-495,-69 66 477,23-41 203,-63 100 285,25-65 0,-44 98-337,2 0-49,-1 0 0,-1 0-1,1 0 1,-1 0 0,0 0-1,0-1 1,-1 1 0,1-6 0,-1 11-8,0 0 0,0-1 0,0 1 0,0 0 0,0 0 0,0-1 0,0 1 0,0 0 0,0 0 0,0 0 0,0-1 0,0 1 0,0 0 0,0 0 0,0-1 0,0 1 0,0 0 0,0 0 0,0 0 0,-1-1 0,1 1 0,0 0 0,0 0 0,0 0 0,0 0 0,0-1 0,-1 1 0,1 0 0,0 0 0,0 0 0,0 0 0,-1 0 1,1-1-1,0 1 0,0 0 0,0 0 0,-1 0 0,1 0 0,0 0 0,0 0 0,-1 0 0,1 0 0,0 0 0,0 0 0,0 0 0,-1 0 0,1 0 0,0 0 0,0 0 0,-1 0 0,1 0 0,0 0 0,-1 1 0,-4 1-2,0 1 1,1 1-1,-1-1 0,0 1 1,1-1-1,0 1 0,0 0 1,-4 5-1,-7 7 32,-41 42 380,-86 116 0,119-141-283,2 1 0,2 0 1,0 2-1,3 0 0,-22 70 1,26-63 113,3 0-1,1 1 1,2 0 0,-1 88 0,8-123-123,-1 0 0,1 0 0,0 0 0,1 0 0,0 0-1,1 0 1,0 0 0,4 10 0,-5-15-60,1-1-1,-1 1 1,0-1 0,1 0 0,-1 1-1,1-1 1,0-1 0,0 1 0,1 0-1,-1-1 1,0 1 0,1-1 0,-1 0-1,1 0 1,0-1 0,0 1 0,0-1-1,0 0 1,0 0 0,7 1 0,1-1 14,0 0 0,0-1 1,0-1-1,0 0 1,0 0-1,0-1 1,0-1-1,0 0 1,-1-1-1,0 0 1,1 0-1,-2-1 0,17-11 1,-9 5-54,-1-1 1,-1 0-1,0-2 0,-1 0 1,-1-1-1,0 0 0,14-20 1,-10 8-83,22-39 0,-34 55-80,-1-1 0,0 1-1,-1-1 1,0 0 0,0 0-1,2-22 1,-6 33 108,0 0 0,0 0 0,0 1 0,0-1 0,0 0 0,0 0 0,0 0 0,0 0 0,0 0 0,0 1 0,0-1 0,-1 0 0,1 0 0,0 0 0,-1 0 0,1 1 0,0-1 0,-1 0 0,1 1 0,-1-1 0,1 0 0,-1 1 0,-1-2 0,1 1 10,0 1 0,0 0 0,0-1 0,0 1 0,0 0 0,0 0 0,0 0-1,0 0 1,0 0 0,0 0 0,0 0 0,0 0 0,-1 0 0,1 0 0,0 0 0,-1 1 0,-5 1 14,1 1 0,-1 0 0,0 0 0,-8 6 0,3-1 109,1 1 0,1 0-1,-1 0 1,1 1 0,1 0 0,-15 22 0,5-9 70,9-10-27,0 1 0,1 0 0,1 1 0,0-1 0,1 2 0,-10 28 0,15-37-88,0 0-1,0 1 0,1-1 1,0 1-1,0-1 1,1 1-1,0 0 0,0-1 1,1 1-1,0-1 1,0 1-1,1-1 0,0 1 1,0-1-1,0 0 1,1 0-1,0 0 0,5 7 1,-2-6 26,1-1 1,-1 1-1,2-1 0,-1 0 1,1-1-1,0 0 0,0 0 1,1-1-1,10 6 0,2-1-98,1-1 0,-1-1-1,23 6 1,-33-12-427,0 0 0,0-1 0,0 0 0,1 0 0,17-3 0,16 1-1019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8:58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 6816,'-13'-8'3072,"23"8"-2464,-7 0-832,12 0 128,-2-4-800,6-1 480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9:0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490 665 5056,'11'-10'1642,"-4"5"4641,-12 2-2636,5 3-3534,0-1-1,-1 1 0,1-1 0,-1 1 1,1 0-1,0-1 0,-1 1 1,1 0-1,-1 0 0,1-1 0,-1 1 1,1 0-1,-1 0 0,1-1 0,-1 1 1,0 0-1,1 0 0,-1 0 1,1 0-1,-2 0 0,-4 0 34,-1 1 0,0 0 0,1 1 0,-1-1 0,1 1 0,0 1 0,0-1 0,-1 1 0,2 0 0,-1 0 0,-6 5 0,-8 6-11,-28 26-1,-27 28-24,-120 139-1,186-196-128,0-1 0,1 2 0,0-1 0,1 1 0,1 0 0,-1 0 0,2 1 0,-7 22 0,11-32 41,1 0-1,0 0 1,-1 0-1,1 0 0,0 1 1,1-1-1,-1 0 0,1 0 1,-1 0-1,1 0 1,0 0-1,0 0 0,0 0 1,0 0-1,1 0 1,-1 0-1,1-1 0,0 1 1,0 0-1,0-1 0,0 0 1,0 1-1,0-1 1,1 0-1,-1 0 0,1 0 1,0 0-1,4 1 1,2 2 117,0 0 0,1-1 0,-1-1 0,1 0 0,0 0 0,0-1 0,15 2 1,-16-3-72,0-1 0,0 0 0,-1 0 0,1-1 0,0 0 0,0-1 0,-1 1 0,1-2 0,-1 1 0,0-1 0,0-1 0,0 1 0,0-1 1,0-1-1,-1 1 0,0-2 0,0 1 0,0 0 0,0-1 0,9-12 0,-7 4 3,0 0 0,-2 0 1,1-1-1,-2 0 0,9-31 1,14-81-100,-24 82-35,-4 34-451,0 0 0,5-18 0,-8 39 324,0-1 0,1 1 1,-1 14-1,1 4-17,0-18 157,-5 86-77,7-86 183,-1 0-1,2 0 1,-1 0-1,1 0 1,1 0-1,0 0 1,5 13-1,-4-16 62,-1 1 1,1-1-1,1 0 0,9 12 1,-11-16-70,-1-1 1,1 1 0,0-1 0,0 0-1,0 0 1,0 0 0,0 0 0,0-1 0,1 1-1,-1-1 1,0 0 0,1 0 0,5 1-1,-1-1 56,0 0 0,0-1 0,1 0-1,-1 0 1,0-1 0,15-3 0,0-2 20,24-9 1,-32 9-93,1-1 0,-1-1 0,0 0 0,0-1 0,-1-1 0,-1 0 0,14-13 0,-19 16-18,9-6 30,24-29 0,-14 9 55,35-63 1,16-42 26,-53 90-129,-2-1 1,-3-1-1,27-95 0,-27 57-10,16-167 0,-34 245-43,-2 9 17,0 0 0,1 0 0,-1 0 0,0 0 0,0 0 0,0 0 0,0-1 0,0 1 0,0 0 0,0 0 0,0 0 0,0 0 0,0 0 0,-1 0 0,1 0 0,0 0 0,-1 0 0,1 0 0,-1 0 0,1 0 0,-1 0 0,0 0 0,0-1 0,1 2 27,-1 0 1,1 0-1,0 0 1,0 0 0,-1 0-1,1 0 1,0 0-1,0 0 1,-1 0 0,1 0-1,0 0 1,0 0-1,-1 0 1,1 0-1,0 0 1,0 1 0,0-1-1,-1 0 1,1 0-1,0 0 1,0 0 0,0 0-1,-1 1 1,1-1-1,0 0 1,0 0 0,0 0-1,0 1 1,0-1-1,-1 0 1,1 0-1,0 0 1,0 1 0,0-1-1,0 0 1,0 0-1,0 1 1,0-1 0,0 0-1,0 0 1,0 1-1,0-1 1,-17 51-410,7-18 330,-83 289 240,79-256 18,4-1 0,2 1-1,1 123 1,7-167-54,1-1 0,1 1 0,1-1 1,1 1-1,0-1 0,2 0 0,1 0 0,13 29 1,-17-46 12,-1 1 0,1-1 0,0 1 0,0-1 0,1 0 0,6 6 1,-9-9-98,0 0 0,0 0 0,0 0 0,1 0 0,-1-1 0,0 1 0,1 0 0,-1-1 0,0 1 0,1-1 0,-1 1 0,1-1 0,-1 0 0,1 1 0,-1-1 0,1 0 0,-1 0 0,1 0 0,-1 0 0,1 0 0,-1-1 0,1 1 0,-1 0 0,1-1 0,-1 1 0,0-1 0,2 0 1,1-2-2,0 1 1,0-1-1,0 0 1,-1 0-1,0 0 1,0-1-1,0 1 1,4-7-1,17-32 211,-14 19-237,-1-1 0,-1 0 0,-1 0 0,-2-1-1,5-49 1,-8 56-62,0-23-1,-3 35-74,1 0-1,-1 0 1,0 0-1,0 0 1,0 0-1,-1 1 0,-2-7 1,-8-2-716,5 9 91,9 7 745,-1 0-1,1-1 0,-1 1 0,1-1 1,0 0-1,0 1 0,-1-1 1,1 0-1,0 0 0,0 0 0,0 0 1,0 0-1,4 0 0,1 2 2,5 1 33,-1-1 1,1 0-1,0 0 1,1-1-1,14 0 1,65-2 42,-65-1-87,65-5 204,147-28 0,-232 32-161,15-1 36,-22 3-57,1 0 0,-1 0 1,1 0-1,-1 0 0,1 1 1,-1-1-1,1 0 0,-1 0 1,1 0-1,-1 0 0,1 1 1,-1-1-1,1 0 0,-1 1 1,1-1-1,-1 0 0,0 1 1,1-1-1,-1 0 0,0 1 1,1-1-1,-1 1 0,0-1 1,0 1-1,1-1 0,-1 1 1,0-1-1,0 1 0,0-1 1,0 1-1,0-1 0,1 1 1,-1-1-1,0 1 0,0-1 1,0 2-1,-1 7-17,0-1 0,0 1-1,-1-1 1,0 1 0,0-1 0,-4 9 0,-3 4-27,-13 25 0,-98 156 150,119-201-104,-3 4 12,1 0 1,1 0 0,-1 1-1,1-1 1,0 1 0,0-1-1,-1 8 1,3-12-1,0 1 1,-1-1-1,1 0 0,0 1 1,0-1-1,0 0 0,1 1 1,-1-1-1,0 0 0,0 1 1,1-1-1,-1 0 0,1 0 0,-1 1 1,1-1-1,0 0 0,-1 0 1,1 0-1,0 0 0,0 0 1,0 0-1,0 0 0,0 0 1,0 0-1,0 0 0,0 0 0,0-1 1,0 1-1,0 0 0,1-1 1,-1 1-1,0-1 0,0 1 1,1-1-1,-1 0 0,2 1 1,3 0 61,-1 0 1,0 0 0,0-1 0,1 1 0,-1-1 0,0 0 0,1-1 0,-1 1-1,0-1 1,1 0 0,-1 0 0,0-1 0,0 0 0,0 0 0,0 0 0,0 0-1,-1-1 1,6-3 0,-4 1-16,0 0 0,-1 0-1,1-1 1,-1 0 0,0 0-1,-1 0 1,1-1 0,-1 0-1,-1 0 1,1 0 0,3-10-1,-2 2 6,0-1 0,-1 0 0,-1-1-1,0 1 1,0-26 0,-2 32-112,-1 1 1,-1 0 0,0-1 0,0 1 0,-1 0-1,0 0 1,0 0 0,-1 0 0,0 0-1,-1 0 1,-5-9 0,7 15-26,1 1-1,-1-1 1,1 1 0,-1-1 0,0 1 0,0 0 0,0 0-1,0 0 1,-1 0 0,1 0 0,0 1 0,-1-1 0,1 0-1,-1 1 1,0 0 0,1 0 0,-1 0 0,0 0-1,0 0 1,0 1 0,-3-1 0,5 1 66,1-1 0,0 1 0,0 0 0,0 0 0,0 0 0,0 0 0,-1 0 0,1 0 0,0 0 0,0 0 0,0 0 0,0 0 1,0 0-1,-1 0 0,1 0 0,0 0 0,0 0 0,0 0 0,0 0 0,0 0 0,-1 0 0,1 0 0,0 0 0,0 0 0,0 0 0,0 1 0,0-1 0,-1 0 0,1 0 0,0 0 0,0 0 0,0 0 0,0 0 1,0 0-1,0 1 0,0-1 0,0 0 0,0 0 0,-1 0 0,1 0 0,0 0 0,0 0 0,0 1 0,0-1 0,0 0 0,0 0 0,0 0 0,0 0 0,0 0 0,0 1 0,0-1 0,0 0 0,9 8-75,-6-5 113,1-1 1,-1 0 0,1 0 0,0 0 0,6 1 0,0-1 9,0-1 0,0 0 0,1-1-1,-1 0 1,12-2 0,51-12 118,-43 8-43,62-15-48,33-7-166,-121 27 110,1 1 0,0-1-1,1 1 1,-1 0 0,9 2 0,-13-2-8,0 0 0,0 0 0,1 1 0,-1-1 0,0 1 0,0-1 0,0 1 0,0-1 0,0 1 0,0 0 0,0-1 0,0 1 0,0 0 0,0 0 0,0 0 0,0 0 0,-1 0 0,1 0 0,0 0 0,-1 0 0,1 0 0,-1 0 0,1 0 0,-1 0 0,1 1 0,-1-1 0,0 0 0,0 0 0,1 2 0,-1 5 35,0-1 1,0 0-1,-1 1 1,0-1-1,0 1 1,-1-1-1,0 0 1,0 0-1,-4 8 1,-5 10 8,-16 27 1,-83 121 158,105-166-172,3-4-4,1-1 1,-1 1-1,1 0 1,-1 0 0,1-1-1,0 1 1,-1 4 0,2-6-16,0-1 1,0 1 0,0-1-1,0 1 1,0-1 0,0 1-1,0-1 1,0 1 0,0-1-1,0 1 1,0-1 0,0 1-1,1-1 1,-1 0 0,0 1 0,0-1-1,0 1 1,1-1 0,-1 1-1,1-1 1,0 1 19,-1-1 1,1 1-1,0-1 0,0 1 1,0-1-1,-1 0 0,1 1 0,0-1 1,0 0-1,0 0 0,0 0 1,0 0-1,0 0 0,1 0 0,6 0 34,-1-1-1,1 0 0,-1-1 0,1 0 0,-1 0 0,0-1 0,13-6 0,-5 2-40,0-2 1,20-15-1,-10 3-47,-1-2 1,-1 0-1,-2-1 0,22-31 1,-12 15-92,-28 37 80,9-11-71,-12 14 92,0-1 0,0 1 1,0 0-1,1 0 1,-1 0-1,0 0 0,0-1 1,0 1-1,0 0 0,1 0 1,-1 0-1,0 0 1,0 0-1,0 0 0,1 0 1,-1 0-1,0 0 1,0 0-1,1 0 0,-1 0 1,0-1-1,0 2 1,0-1-1,1 0 0,-1 0 1,0 0-1,0 0 0,1 0 1,-1 0-1,0 0 1,0 0-1,0 0 0,1 0 1,-1 0-1,0 0 1,0 1-1,0-1 0,0 0 1,1 0-1,-1 0 1,0 0-1,0 0 0,0 1 1,0-1-1,0 0 0,1 0 1,-1 0-1,0 1 1,0-1-1,0 0 0,0 0 1,0 0-1,0 1 1,0-1-1,0 0 0,0 0 1,0 1-1,0-1 1,0 0-1,0 0 0,0 0 1,0 1-1,0-1 1,0 10-85,1-1 1,-2 1 0,1-1 0,-1 1-1,-4 14 1,2-14 130,1 1 0,1 1 1,0-1-1,1 12 0,0-16-34,0 1 1,1-1-1,0 1 1,1-1-1,-1 0 1,1 1-1,1-1 1,0 0-1,0-1 1,0 1-1,0 0 1,8 10 0,-9-16 10,-1 0 0,0 0 1,1 0-1,-1 0 1,0 0-1,1 0 1,-1-1-1,1 1 1,0 0-1,-1-1 1,1 1-1,-1-1 1,1 0-1,0 1 1,0-1-1,-1 0 1,1 0-1,0 0 1,-1 0-1,1 0 0,0-1 1,-1 1-1,1 0 1,0-1-1,-1 1 1,1-1-1,-1 0 1,3 0-1,4-3 80,0 0-1,0 0 1,11-9-1,5-5-5,-1-2 0,34-36 0,35-51 184,-68 79-253,169-208 140,-175 212-152,-1 0-1,-2-1 1,0-1-1,14-33 1,31-115 55,-47 128-25,36-141 63,-43 162-25,-4 17-123,0-1 0,-1 1 0,2-14 0,-5 16-236,-2 11 29,-5 19 7,-18 74 140,-48 201 427,45-89-120,27-163-183,2 1 0,8 69 0,-2-66-159,-3-19-1718,14 61 1,-16-90 1144,1 0-1,-1 0 1,0 0-1,0-1 1,0 1 0,0 3-1,-3-1-3437,-3-13 621,0-8 791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9:02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63 11040,'-22'-11'5024,"39"7"-4385,-7-1 1345,-2 10-1216,29-10 704,8 5-896,26-3 192,11-2-448,-1-2-256,-5 7-64,-9-8 64,-9 8-32,2-8-2848,-12 8 1568,2-9-5855,0 6 3967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9:08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11 3904,'0'-10'13989,"1"11"-13900,0 0 0,-1 0 0,1 0 1,-1 0-1,1 0 0,-1 1 0,1-1 0,-1 0 0,0 0 1,1 1-1,-1-1 0,0 0 0,0 0 0,0 1 1,0-1-1,0 0 0,0 1 0,-1-1 0,0 3 0,1-2-54,-57 402 3693,55-388-3713,-5 25 234,-17 54-1,23-87-132,0-3-612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9:0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24 199 8128,'-23'-9'8048,"70"6"-3230,23-10-3242,-27 4-1027,128-25 542,363-65 128,-449 85-1521,133-3 1,-208 16 452,6 2-2716,-16 2 688,-7 1 333,-73 33-6434,35-11 3711,0 2 1425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9:09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85 7712,'-39'-2'8915,"39"2"-8845,7-5 1980,14-7-1022,0 4-528,1 0 0,44-9 0,46-1 383,-79 14-642,-26 3-187,19-3 155,46-1 0,-64 5-145,-1 0 0,0 1 0,0 0-1,0 0 1,0 1 0,0-1 0,0 2-1,0-1 1,0 1 0,-1 0 0,11 6 0,-16-8-48,1 0 1,0 1 0,0-1-1,-1 1 1,1 0-1,-1-1 1,1 1 0,-1 0-1,0 0 1,0 0 0,0 0-1,0 0 1,0 0 0,0 0-1,0 0 1,-1 0 0,1 0-1,-1 1 1,0-1 0,1 0-1,-1 0 1,0 0-1,0 1 1,0-1 0,-1 0-1,1 0 1,-1 1 0,1-1-1,-1 0 1,1 0 0,-1 0-1,-2 3 1,-3 4 33,-1 1-1,0-1 1,0-1-1,-10 9 1,-38 32 43,44-40-82,-141 111 136,34-29 837,101-79-653,14-10-251,0-1-1,1 1 0,-1 0 0,1-1 0,-1 1 0,1 1 1,-4 3-1,7-6-65,-1 1 0,0-1 0,1 0 0,-1 1 1,1-1-1,-1 0 0,1 1 0,-1-1 0,0 0 0,1 0 0,-1 1 1,1-1-1,-1 0 0,1 0 0,0 0 0,-1 0 0,1 0 0,-1 1 1,1-1-1,-1 0 0,1 0 0,0-1 0,152-6 504,-90 2-468,94 4 1,-127 3-38,37 8-1,-55-7-812,23 9 0,-28-9-234,1 1 0,-1-1-1,0 1 1,6 6-1,5 6-1557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9:11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1310 3392,'0'0'172,"0"0"1,-1 1-1,1-1 1,0 1-1,0-1 0,0 1 1,0-1-1,0 0 1,1 1-1,-1-1 0,0 1 1,0-1-1,0 1 1,0-1-1,0 0 0,1 1 1,-1-1-1,0 0 1,0 1-1,0-1 0,1 1 1,-1-1-1,0 0 1,1 0-1,-1 1 0,1-1 1,10-1 4896,-2-1-4975,6-2 456,0 0-1,0-1 0,0-1 1,0 0-1,-1-1 0,0-1 0,17-12 1,0-1-246,-1-2 1,-1-1-1,-1-1 1,45-53-1,85-131 435,-94 119-376,-49 70-217,-1 0 0,0 0 0,-2-1 0,-1-1 0,0 0 0,-2-1 0,8-26 0,-11 27-87,-3 13-36,-1 0 1,0 0 0,2-17 0,-4 26-28,0 0 0,0-1-1,0 1 1,0 0-1,0 0 1,0 0 0,0 0-1,0 0 1,0 0 0,0 0-1,0 0 1,0 0 0,0 0-1,0 0 1,0-1-1,0 1 1,0 0 0,0 0-1,0 0 1,0 0 0,0 0-1,0 0 1,0 0-1,0 0 1,0 0 0,0 0-1,-1 0 1,1 0 0,0 0-1,0-1 1,0 1-1,0 0 1,0 0 0,0 0-1,0 0 1,0 0 0,0 0-1,0 0 1,0 0-1,0 0 1,0 0 0,-1 0-1,1 0 1,0 0 0,0 0-1,0 0 1,0 0-1,0 0 1,0 0 0,0 0-1,0 0 1,0 0 0,0 0-1,0 0 1,-1 0-1,1 0 1,0 0 0,0 0-1,0 0 1,0 1 0,-6 4-192,-5 8-78,-5 15 179,1 0-1,1 1 0,-18 54 1,-13 96 680,39-146-398,1 1-1,1 0 1,2 1 0,5 62-1,-3-91-109,1-1-1,0 0 0,0 0 0,0 0 1,1 0-1,0 0 0,0 0 0,0 0 1,4 6-1,-4-10-37,-1 1 1,1 0 0,-1 0 0,1-1-1,0 1 1,-1-1 0,1 1-1,0-1 1,0 0 0,0 0-1,0 0 1,0 0 0,0 0-1,1 0 1,-1-1 0,0 1-1,0-1 1,1 1 0,-1-1 0,0 0-1,0 0 1,1 0 0,-1 0-1,3-1 1,5-1 54,1 0 0,-1-1 0,1 0-1,-1 0 1,15-8 0,47-30 129,-48 26-134,41-24 50,-2-2 1,-3-4 0,-1-2-1,72-74 1,-76 63 164,76-102 0,47-126 26,-163 259-260,18-29-62,26-65 0,-55 110-100,0 0 0,4-18 0,-7 25 79,-1 0 0,1 1 0,-1-1 0,1 0 0,-1 0 0,-1 0 0,1 0 0,0 0 0,-1 0 0,0 0 0,-1-4 0,2 8 0,0 0-1,-1-1 1,1 1-1,0-1 1,0 1-1,0 0 1,-1-1-1,1 1 0,0 0 1,-1 0-1,1-1 1,0 1-1,0 0 1,-1 0-1,1-1 1,-1 1-1,1 0 1,0 0-1,-1 0 1,1 0-1,0 0 1,-1-1-1,1 1 1,-1 0-1,1 0 1,0 0-1,-1 0 0,-14 5-217,-18 17 68,23-14 158,-1 0-9,1 1 0,0 0 1,0 1-1,1 0 1,0 0-1,-8 14 1,-38 72 150,-23 63 314,-45 84 128,-12 9-446,-11 27 512,141-271-518,4-7-75,0 1 0,-1 0-1,1 0 1,0 0 0,0 0 0,0 0-1,0 0 1,1 0 0,-1 0 0,1 1-1,-1-1 1,1 0 0,0 0-1,-1 1 1,2 3 0,-1-6-47,0 0-1,0 0 1,0 0 0,0 0-1,0 0 1,0 0 0,0 0-1,0 1 1,0-1 0,0 0-1,0 0 1,0 0 0,1 0-1,-1 0 1,0 0 0,0 0 0,0 0-1,0 0 1,0 0 0,0 0-1,0 0 1,1 0 0,-1 0-1,0 0 1,0 0 0,0 0-1,0 0 1,0 0 0,0 0-1,0 0 1,1 0 0,-1 0 0,0 0-1,0 0 1,0 0 0,0 0-1,0 0 1,0 0 0,0 0-1,1 0 1,-1 0 0,0 0-1,0 0 1,0 0 0,0 0 0,0 0-1,0 0 1,0-1 0,0 1-1,0 0 1,0 0 0,1 0-1,-1 0 1,0 0 0,0 0-1,0 0 1,0-1 0,22-22 236,33-46 0,-22 26-147,-9 12-129,35-40-213,-49 60 199,1 0 0,0 1 0,0 1 0,15-10 0,-25 18 34,0 0 0,0 1 0,0-1 0,1 0 0,-1 0 0,0 1 0,0-1 0,1 1 0,-1-1 0,0 1 0,1 0 0,-1-1 0,1 1 0,-1 0 0,0 0 0,1 0 0,-1 0 0,1 0 0,-1 0 0,0 0 0,1 1 0,-1-1 0,3 1 0,-2 1-3,0 0-1,0 0 1,0 0 0,0 0 0,0 0 0,0 0-1,-1 1 1,1-1 0,-1 1 0,2 3 0,20 48-84,-16-36 146,0 0 0,13 21-1,-18-34-21,1-1 0,1 1 0,-1-1 0,1 0 0,-1 0 0,1 0 0,0 0 0,1-1 0,-1 1 0,1-1 0,-1 0 0,9 3-1,-5-3-4,1 0 0,-1 0 0,1-1 1,0 0-1,0-1 0,0 0 0,1 0 0,-1-1 0,10-1 0,-6 0 14,0-1 1,0-1-1,0 0 1,0-1-1,22-10 1,-18 6 31,-2 0 0,1-1 1,-1-1-1,0-1 0,-1 0 0,-1-1 1,0 0-1,0-1 0,17-23 0,-20 22-51,-1 0 0,-1-1-1,0 0 1,0 0-1,5-17 1,-12 28-46,0 1 0,-1 0 1,1-1-1,0 1 1,-1-1-1,0 1 0,0-1 1,0 1-1,0 0 0,-1-1 1,1 1-1,-1-1 0,-2-4 1,2 6-1,0 0 0,0 0 1,0 0-1,0 1 0,0-1 0,-1 0 1,1 1-1,0-1 0,-1 1 1,0-1-1,1 1 0,-1 0 1,0 0-1,0 0 0,1 0 0,-1 0 1,0 0-1,0 0 0,0 1 1,0-1-1,0 1 0,0-1 1,-5 1-1,2-1 3,-1 1 0,1 1 0,-1-1 1,1 1-1,-1 0 0,1 0 0,-1 1 0,1-1 1,0 1-1,-1 0 0,1 1 0,0-1 0,1 1 1,-1 0-1,0 1 0,1-1 0,0 1 0,-1-1 1,-3 7-1,3-5 38,1 0 0,0 1 0,0-1 0,0 1 1,1 0-1,0 0 0,0 0 0,0 0 0,1 1 0,0-1 1,0 1-1,1-1 0,0 1 0,0 0 0,0 13 0,2-9 15,1-1 0,0 1 0,1 0 0,0-1-1,1 0 1,0 0 0,0 0 0,1 0-1,0 0 1,11 14 0,-3-8 4,0 0-1,0-1 1,2 0 0,29 23 0,-33-30-355,0 0 1,0-1-1,0 0 1,1-1 0,0 0-1,15 4 1,-27-9 135,1-1 0,0 0 0,0 0 0,0 1 0,0-1 0,0 0-1,0 0 1,0 0 0,0 0 0,0 0 0,-1 0 0,1 0 0,0-1 0,0 1 0,1 0 0,-2-1-21,1 1 1,-1 0-1,1-1 0,-1 1 0,0 0 1,1-1-1,-1 1 0,0 0 1,1-1-1,-1 1 0,0-1 1,1 1-1,-1-1 0,0 1 0,0 0 1,0-1-1,1 1 0,-1-1 1,0 0-1,0-2-500,0 0-1,0 1 1,0-1 0,-1 1 0,1-1-1,-1 1 1,1-1 0,-2-3-1,-7-18-2783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0:50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142 365 4064,'0'-1'326,"0"-1"1,1 1-1,-1 0 1,0 0-1,1 0 1,-1 0-1,0 0 1,1 0-1,-1 0 1,1 0-1,0 0 1,-1 0-1,1 0 1,0 0-1,0 0 1,-1 0 0,1 0-1,0 1 1,2-2-1,-2 1-5,1 0 0,-1-1 0,0 1 1,0 0-1,1-1 0,-1 1 0,0-1 0,0 1 0,0-1 0,0 1 0,1-4 1,-2 3 2,0 1 0,1-1 1,-1 1-1,0-1 1,0 1-1,0-1 0,0 1 1,0-1-1,0 1 1,0-1-1,-1 1 0,1-1 1,0 1-1,-1 0 1,1-1-1,-1 1 0,0-1 1,1 1-1,-1 0 1,0 0-1,0-1 0,0 1 1,-2-2-1,2 2-227,-1 0 0,1 0-1,-1 0 1,1 0 0,-1 0-1,1 1 1,-1-1 0,0 0 0,1 1-1,-1-1 1,0 1 0,1 0-1,-1 0 1,0-1 0,-2 1 0,-2 1-52,0 0 1,0 0-1,0 0 1,0 1-1,0-1 1,0 2-1,1-1 1,-1 1-1,1-1 1,-1 1-1,1 1 1,0-1-1,0 1 1,1 0-1,-1 0 1,1 0-1,0 1 1,0 0-1,0 0 1,1 0-1,-1 0 1,1 0-1,0 0 1,1 1-1,-1 0 1,1-1-1,0 1 1,1 0-1,0 0 1,-1 0-1,1 10 1,1 2 316,1 0 1,0 0-1,7 28 1,-7-41-300,0 0 0,0-1 0,1 1 1,-1 0-1,1-1 0,0 0 0,1 1 0,-1-1 0,1 0 1,0 0-1,0 0 0,0-1 0,0 1 0,1-1 0,-1 0 1,1 1-1,0-2 0,6 5 0,-9-7-63,0 1 0,1-1 0,-1 0 0,0 1 0,1-1 0,-1 0-1,0 0 1,1 0 0,-1 0 0,0 0 0,0 0 0,1 0 0,-1 0 0,0 0 0,1-1-1,-1 1 1,0-1 0,0 1 0,1-1 0,-1 1 0,0-1 0,0 0 0,0 1 0,0-1 0,2-2-1,1-1-28,0 0 0,0-1-1,0 1 1,5-9 0,-3 3-58,-1-1-1,0 0 1,0 0 0,-1 0 0,3-14-1,10-60-359,-15 74 357,2-31-132,-4 38 114,0 1 1,0-1 0,0 1-1,0 0 1,-1-1-1,0 1 1,0 0-1,0-1 1,-3-5 0,4 8 91,0 1 1,0-1 0,0 1 0,-1-1 0,1 1 0,0-1 0,-1 1 0,1-1-1,0 1 1,-1-1 0,1 1 0,0-1 0,-1 1 0,1 0 0,-1-1 0,1 1 0,-1 0-1,1-1 1,-1 1 0,1 0 0,-1 0 0,1-1 0,-1 1 0,0 0 0,1 0-1,-1 0 1,1 0 0,-1 0 0,1 0 0,-1 0 0,0 0 0,1 0 0,-1 0-1,1 0 1,-1 0 0,0 0 0,1 0 0,-1 1 0,1-1 0,-1 0 0,1 0 0,-1 1-1,1-1 1,-1 0 0,1 1 0,-1-1 0,1 0 0,-1 1 0,1-1 0,0 1-1,-1 0 1,1 0 67,-1-1-1,1 1 1,0 0-1,-1 0 1,1 0-1,0 0 1,0 0-1,0 0 1,0 0-1,0 0 1,0 0-1,0 0 1,0 0-1,0 0 0,0 0 1,0-1-1,1 1 1,-1 0-1,0 0 1,1 0-1,-1 0 1,1 0-1,-1 0 1,1-1-1,-1 1 1,1 0-1,0 0 1,-1-1-1,1 1 1,0-1-1,-1 1 1,1 0-1,0-1 0,0 1 1,0-1-1,-1 0 1,1 1-1,1 0 1,2 0 99,0 1 0,-1-1 0,1 0 0,0 0 0,0 0 0,0-1 0,0 1 0,0-1 0,0 0 0,0 0 0,6-1 1,7-2 222,23-6 1,-16 3-121,21-6-124,-1-1-1,0-2 1,-1-2 0,-1-2 0,54-32-1,-68 31-83,-1 0-1,-1-2 0,31-32 0,-10 8-66,-31 28 119,-11 12-328,-5 6 224,0 0 1,0 0-1,0 0 0,0-1 0,0 1 1,0 0-1,1 0 0,-1 0 0,0 0 1,0 0-1,0 0 0,0 0 0,0 0 1,0 0-1,0 0 0,0 0 1,0 0-1,0 0 0,0 0 0,0 0 1,0 0-1,0 0 0,0 1 0,1-1 1,-1 0-1,0 0 0,0 0 0,0 0 1,0 0-1,0 0 0,0 0 1,0 0-1,0 0 0,0 0 0,0 0 1,0 0-1,0 0 0,0 0 0,0 0 1,0 0-1,0 0 0,0 0 0,0 0 1,0 0-1,0 1 0,0-1 1,0 0-1,0 0 0,0 0 0,0 0 1,0 0-1,0 0 0,0 0 0,0 0 1,0 0-1,0 0 0,0 0 0,0 0 1,0 0-1,0 0 0,0 0 1,0 0-1,0 1 0,0-1 0,0 0 1,0 0-1,0 0 0,0 0 0,0 20-18,-4 35 0,-1 21-317,2-56 339,1-1 7,0-1-1,-2 1 1,-8 28-1,9-41 56,1 0-1,1 0 1,-1-1-1,1 1 1,0 0-1,0 0 1,1 0 0,0 0-1,0 0 1,0 0-1,1 0 1,-1 0-1,2 0 1,-1 0-1,1 0 1,-1-1 0,5 8-1,-5-11-17,1 0 0,0 0 0,-1 0 0,1 0 1,0 0-1,0-1 0,0 1 0,0-1 0,0 0 0,0 0 0,1 1 0,-1-1 0,0-1 0,1 1 1,-1 0-1,1 0 0,-1-1 0,1 0 0,3 1 0,8 0 87,-1-1 0,21-2 0,-10 0-89,13 0-511,63-12 0,-10-8-5157,-87 21 5050,0 0 1,0 0 0,0 0-1,0 0 1,0 0-1,0-1 1,0 1-1,-1-1 1,1 0-1,0 0 1,-1 0-1,0 0 1,1 0-1,-1 0 1,0-1-1,0 1 1,3-6 0,9-17-4079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9:12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21 7968,'-31'-4'3616,"34"4"-3136,7 0 1408,8 4-1120,14-4 1183,8 3-1119,36-3 352,9 5-704,41-10 64,-4 5-288,12-7-384,-13 2 64,19-3-2752,-22 5 1569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9:15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126 192 4480,'-37'-14'1445,"36"14"-1402,0-1 0,0 1 0,0 0 0,0-1 1,0 1-1,0 0 0,0 0 0,0 0 0,0 0 0,0 0 0,0 0 0,-2 0 0,-1 0 39,-28 3 337,29-2-235,1-1 0,0 1 1,-1-1-1,1 1 1,0 0-1,0 0 1,0 0-1,0 0 1,0 0-1,0 1 0,0-1 1,0 0-1,-2 3 1,3-3-86,1 0 0,-1 0 0,0 0 0,1 0 0,0 0 0,-1 0 0,1 0 0,0 0 0,-1 0 0,1 1 0,0-1 0,0 0 0,0 0 0,0 0 0,0 0 0,0 0 0,0 0 0,0 0 0,1 0 0,-1 1 0,0-1 0,1 0 0,-1 0 0,0 0 0,1 0 0,0 0 0,0 1 0,2 2 148,0 0-1,0 0 0,0-1 1,0 1-1,5 3 0,-2-3 2,0 1 0,0-1 0,0-1-1,1 1 1,0-1 0,-1 0 0,1-1-1,0 1 1,13 1 0,-8-2 67,0 0 0,0-1 0,0 0 0,0-1 0,15-2 0,-18 0-161,-1 1 0,1-1 0,0-1 1,-1 0-1,1 0 0,-1-1 0,16-9 0,-9 2 171,1 0 0,22-23 0,-30 28-231,-2-1 1,1 0-1,-1-1 1,0 0-1,0 0 1,-1 0-1,0 0 0,-1-1 1,0 0-1,0 0 1,-1 0-1,0 0 1,-1 0-1,0-1 0,0 1 1,0-11-1,-2 18-115,0-1 0,0 0 0,0 1 0,-1-1 0,1 1-1,-1-1 1,0 1 0,0 0 0,0-1 0,0 1 0,0 0-1,-2-4 1,1 5-6,1-1-1,0 1 1,0 0-1,0 0 1,-1 0-1,1 0 1,-1 0 0,1 0-1,-1 0 1,1 0-1,-1 1 1,1-1-1,-1 1 1,0-1-1,1 1 1,-1-1-1,0 1 1,1 0 0,-1 0-1,0 0 1,1 0-1,-3 0 1,-7 2-1,1 1 0,0-1 1,0 2-1,0-1 0,0 1 1,0 1-1,1 0 0,0 0 1,0 1-1,0 0 0,-14 14 1,-4 5 278,1 1 0,-24 32 0,33-37-94,0 2 1,2-1-1,0 2 0,1 0 1,-10 29-1,21-48-101,2 0-1,-1 1 1,0-1-1,1 0 1,0 1-1,1-1 1,-1 1-1,1-1 1,0 1-1,0 0 1,1-1-1,1 7 1,-1-8-18,0 0 0,1 0 0,-1-1 0,1 1 0,0 0 0,0-1 1,0 0-1,1 1 0,-1-1 0,1 0 0,0 0 0,0-1 0,0 1 0,0 0 1,0-1-1,1 0 0,3 2 0,4 1 74,0 0 1,0-1-1,1-1 1,-1 0-1,1 0 1,0-1-1,0 0 0,0-1 1,0-1-1,0 0 1,15-2-1,-9 0 2,0-1 0,0 0 0,0-2 0,-1 0 1,30-12-1,78-48 193,-85 43-259,274-165 102,-296 176-165,-5 1-15,1 2 0,0-1 0,1 2-1,23-9 1,-37 15 26,0 1 1,0 0-1,0 0 0,0-1 1,0 1-1,0 0 0,0 0 0,0 0 1,0 0-1,0 0 0,0 0 0,0 0 1,0 0-1,0 1 0,-1-1 0,1 0 1,0 1-1,0-1 0,0 0 0,0 1 1,0-1-1,0 1 0,0 0 1,1 0 2,-1 1 1,-1-1-1,1 0 1,0 1 0,0-1-1,0 1 1,-1-1 0,1 1-1,-1-1 1,1 1 0,-1-1-1,1 4 1,0 4 15,-1 0-1,0-1 1,-1 1-1,-2 12 1,-3 6-3,-1-1 1,-1 0-1,-19 41 0,-6 18 88,32-83-71,0-1 0,1 1 0,-1-1 0,1 1 0,0 0 0,-1-1 0,1 1 0,0 0 0,0-1 0,0 1 0,0 0 0,0-1 0,2 4 0,-2-4-13,0-1-1,0 0 1,0 0 0,1 1-1,-1-1 1,0 0 0,0 1-1,1-1 1,-1 0-1,0 0 1,1 1 0,-1-1-1,0 0 1,0 0 0,1 0-1,-1 0 1,1 0 0,-1 1-1,0-1 1,1 0 0,-1 0-1,0 0 1,1 0 0,0 0-1,0 0 19,1 0 0,0-1 1,-1 1-1,1-1 0,-1 1 0,1-1 0,-1 1 0,4-2 0,3-3 31,0 0 0,0-1-1,0 0 1,0 0 0,-1-1 0,8-8-1,34-48-80,-37 45-113,2 1 0,-1 0-1,24-21 1,-36 37 112,0 0-1,0 1 0,0-1 1,-1 0-1,1 0 0,1 1 1,-1-1-1,0 1 0,0-1 1,0 1-1,0-1 0,0 1 1,0 0-1,1-1 0,-1 1 1,0 0-1,2 0 0,-2 0 3,0 1-1,0-1 1,-1 0 0,1 1-1,0-1 1,0 1-1,0 0 1,-1-1 0,1 1-1,0-1 1,-1 1 0,1 0-1,0 0 1,-1-1-1,1 1 1,-1 0 0,0 0-1,1 0 1,-1 0-1,1 0 1,-1-1 0,0 3-1,3 8-28,-1-1-1,0 1 0,0-1 0,-1 15 1,4 23 54,-3-33 12,-1-7 8,1-1 1,-1 1-1,4 8 1,-4-14-18,0 0 0,0 0 0,0 0 1,1 0-1,-1 0 0,0 0 0,1 0 0,-1-1 0,1 1 0,0 0 1,-1-1-1,1 1 0,0-1 0,4 2 0,0 0 31,0-1 0,1 0-1,-1 0 1,1 0 0,-1-1 0,1 0 0,0 0-1,-1-1 1,1 0 0,11-1 0,2-2 56,0 0 1,27-9 0,-23 6-65,0-2-1,-1 0 1,0-2-1,-1-1 1,0 0-1,-1-2 1,0 0 0,26-23-1,-28 18 1,-1-1 0,-1 0 0,-1-1-1,-1-1 1,-1-1 0,23-45 0,-35 63-135,-1 1 1,1 0 0,-1-1-1,0 0 1,0 1 0,-1-1-1,1 0 1,0-4 0,-1 7 75,0 1 0,0-1 1,0 1-1,0-1 1,0 1-1,0-1 0,0 1 1,0 0-1,-1-1 1,1 1-1,0-1 0,0 1 1,0-1-1,0 1 1,-1 0-1,1-1 0,0 1 1,0-1-1,-1 1 1,1 0-1,0-1 0,-1 1 1,1 0-1,0 0 1,-1-1-1,1 1 0,0 0 1,-1 0-1,1-1 1,-1 1-1,1 0 0,-1 0 1,1 0-1,0 0 1,-1-1-1,-1 1-12,0 1-1,0-1 1,0 0-1,1 0 1,-1 0-1,0 1 1,0-1-1,1 1 1,-4 1 0,-10 6-31,1 0 0,0 1 0,0 0 0,-21 20 0,11-7 90,-31 38-1,41-43 3,-23 38-1,33-49 6,0 1-1,1-1 1,0 1 0,1 0-1,-1 0 1,1 0-1,1 0 1,-1 1 0,0 11-1,2-17-15,0 1 0,1-1 1,-1 1-1,1-1 0,-1 1 0,1-1 0,0 0 0,0 1 0,0-1 0,0 0 1,0 0-1,0 0 0,1 0 0,2 4 0,0-2 35,-1-1 0,1 0 0,0 0 0,0 0 0,0 0-1,0 0 1,6 1 0,1 1 75,1-1 0,-1 0 0,1 0 0,0-2 0,16 3 0,-13-4-58,0-1 0,-1-1 0,1 0 0,0-1 0,-1 0 0,15-5 0,-23 6-64,-4 0-6,-1 1-1,0 0 0,0-1 1,1 1-1,-1 0 0,0-1 1,0 0-1,1 1 0,-1-1 1,2-1-1,35-10 228,-12-2-66,41-31 0,-30 18-95,257-195 235,-195 139-180,-98 81-162,1 1 1,-1-1 0,1 0-1,-1 0 1,0 1 0,1-1 0,-1 0-1,1-4 1,-5 19-447,2-5 473,1 0 1,-1 1-1,1-1 0,2 9 1,-1 12-35,-1-6 79,0 16 19,4 38 0,-2-66-35,-1-1 0,2 1 0,-1-1 0,1 1 0,1-1 0,0 0 0,0 0 0,9 14 0,-12-23 1,0 0 0,0 1 0,0-1 1,0 0-1,1 0 0,-1 1 0,0-1 0,1 0 0,-1 0 1,0-1-1,1 1 0,-1 0 0,1 0 0,0-1 0,-1 1 1,1-1-1,-1 1 0,3-1 0,0 1 18,-1-1 0,0 0-1,1 0 1,-1-1 0,0 1-1,1-1 1,-1 0 0,6-1-1,1-3-20,0 1 0,0-2 0,0 1 0,12-10 0,58-50 53,-20 15-14,85-72 111,-131 106-309,-14 16 132,1-1-1,-1 1 1,0-1-1,1 1 0,-1-1 1,0 1-1,0-1 1,1 1-1,-1-1 0,0 0 1,0 1-1,0-1 0,0 1 1,0-1-1,1 0 1,-1 1-1,0-1 0,-1 1 1,1-1-1,0 0 0,0 1 1,0-1-1,0 1 1,0-1-1,0 1 0,-1-2 1,1 2 5,-1 0 0,1 0-1,0-1 1,-1 1 0,1 0 0,0 0 0,-1-1 0,1 1 0,0 0 0,-1 0-1,1 0 1,0 0 0,-1 0 0,1-1 0,-1 1 0,1 0 0,0 0 0,-1 0-1,1 0 1,-1 0 0,0 0 0,-4 1-60,0 0 0,0 0-1,0 0 1,0 1 0,0-1 0,1 1-1,-1 0 1,0 0 0,1 1 0,-1 0-1,-6 5 1,-7 6-52,-22 22 1,15-8 79,1 0 0,1 2 0,1 1 1,-26 50-1,40-66-12,1-1 0,-7 19 0,13-29 77,-1 0 1,1 0-1,0 0 1,0 0-1,1 0 1,-1 1-1,1-1 1,0 0-1,0 0 1,0 0-1,1 1 1,-1-1-1,1 0 1,2 5 0,-3-9-8,0 1 1,1 0-1,-1 0 1,0-1 0,1 1-1,-1 0 1,1 0-1,-1-1 1,1 1 0,0 0-1,-1-1 1,1 1-1,-1-1 1,1 1 0,0-1-1,0 1 1,-1-1 0,1 1-1,0-1 1,0 0-1,0 0 1,-1 1 0,1-1-1,0 0 1,0 0-1,0 0 1,0 0 0,0 0-1,-1 0 1,1 0 0,0 0-1,0 0 1,0 0-1,0 0 1,1-1 0,1 0-3,1-1 1,-1 1 0,1-1 0,-1 0 0,1 0 0,-1-1 0,4-3 0,4-5-15,0-1 0,-1-1 0,0 0-1,-1 0 1,14-29 0,-16 29-7,20-48-566,-26 61 265,-3 7 98,-4 12-8,-100 177 172,-1 2 491,83-150-270,-2-1 1,-3-1-1,-58 72 0,83-113-122,-15 14 166,18-18-211,0-1 0,0 1-1,0 0 1,0-1 0,0 1 0,0-1 0,0 1-1,0-1 1,0 0 0,0 1 0,-1-1 0,1 0 0,0 0-1,0 0 1,0 0 0,-1 0 0,1 0 0,0 0-1,-2-1 1,1 0-14,-1 0 0,1 0 0,0 0 0,0 0 0,0 0 0,0-1 0,0 1 0,0-1 0,1 1 0,-1-1 0,0 0 0,1 0 0,-1 0 0,1 0 0,-2-3 0,0-1-19,0 1 1,1-1-1,0 0 0,0 0 1,-2-10-1,2 5 23,1 0 0,0 0 0,0-1 0,2 1 0,-1 0 0,1 0 1,1 0-1,0 0 0,1 0 0,0 0 0,0 0 0,1 1 0,1-1 0,-1 1 0,2 0 0,0 1 0,0-1 0,0 1 0,1 0 0,1 1 0,-1-1 0,1 2 0,1-1 0,-1 1 0,1 0 0,17-9 1,33-17 390,0 3 1,120-42-1,2 24-291,60-21-91,-230 65 21,0 0 0,0-1-1,-1 0 1,0-1-1,0 0 1,0-1 0,-1 0-1,0-1 1,0 0-1,-1 0 1,0 0 0,0-1-1,-1-1 1,10-15-1,-3-5 69,-1 1-1,15-52 0,-2 6-15,-24 69-99,0 0 1,-1-1-1,1 1 1,-1-1 0,0-12-1,-9 31-208,1 8 173,1-1 1,0 1-1,1 0 1,-3 40-1,2-20 136,3-22-48,1-6 28,0-1-1,0 0 0,1 1 1,1-1-1,0 1 0,0-1 1,3 13-1,-3-22-31,1-1-1,-1 1 1,1 0 0,-1-1-1,1 1 1,0-1-1,0 1 1,2 2 0,-3-4-13,1 1 0,-1-1 1,1 1-1,-1-1 0,1 0 0,-1 1 1,1-1-1,-1 0 0,1 0 1,-1 1-1,1-1 0,-1 0 0,1 0 1,0 0-1,-1 0 0,1 1 1,-1-1-1,2 0 0,1-1 28,0 0-1,0 0 1,0 0 0,0 0-1,0-1 1,0 1 0,0-1-1,-1 1 1,4-4-1,22-16 131,39-39 0,-26 22-172,-22 21-64,-9 7-27,1 0 1,1 1-1,18-12 1,-29 21 79,-1 0 0,1-1 0,-1 1 0,1 0 0,-1-1 0,1 1 0,-1 0 0,1 0 1,-1-1-1,1 1 0,0 0 0,-1 0 0,1 0 0,-1 0 0,1 0 0,0 0 0,-1 0 0,1 0 1,0 0-1,-1 0 0,1 0 0,-1 0 0,1 1 0,-1-1 0,1 0 0,0 0 0,-1 1 0,1-1 0,-1 0 1,1 0-1,-1 1 0,1-1 0,-1 1 0,1-1 0,-1 1 0,0-1 0,1 1 0,0 1-10,0 0-1,0 0 0,-1 0 0,1 0 1,-1 0-1,0 0 0,1 0 0,-1 0 1,0 0-1,0 0 0,-1 0 1,1 0-1,-1 3 0,-2 8 22,-1 0 1,0-1-1,0 0 1,-8 13-1,-29 48-31,27-49-6,-132 242-172,131-237 214,-110 190 251,108-194-221,-2 0 1,0-2-1,-1 0 0,-1-1 1,-2-1-1,-31 23 1,45-37-19,-1-1 0,0 0 1,-15 6-1,21-11-1,0 1 0,0-1 0,0 0 0,0 0 0,0 0 0,-1 0 0,1-1 0,0 0 0,0 0 0,-1 0 0,-6-2 0,9 2-2,0 0 1,0-1-1,1 0 0,-1 1 0,0-1 1,1 0-1,-1 0 0,0 0 0,1 0 1,-1 0-1,1 0 0,0-1 0,-1 1 0,1 0 1,0-1-1,0 1 0,0-1 0,-1-2 1,0 1 7,0-1 1,1 0 0,0 0-1,-1 0 1,2 1 0,-1-1-1,0-1 1,1-3 0,0-6 11,0 1 0,1-1 0,1 1-1,3-14 1,0 7-19,1 0-1,1 0 0,0 1 1,2 0-1,0 1 1,14-21-1,-15 26-28,1 1 0,0 1 0,1-1 0,0 2 1,1-1-1,0 2 0,0-1 0,1 1 0,18-9 0,-5 5 20,0 2 0,1 1 0,0 1 0,34-7 0,-11 7-2304,73-5-1,-116 14 1373,0 0 0,0 0 0,0 0 0,0 1 0,0 0 0,-1 0 0,1 0 0,9 3 0,9 8-2765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9:1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 80 3392,'0'-1'253,"0"1"1,-1-1-1,1 1 1,0-1-1,0 1 1,0-1-1,0 1 0,0-1 1,0 1-1,0-1 1,0 1-1,0-1 1,0 1-1,0-1 1,0 0-1,0 1 1,0-1-1,1 1 0,-1-1 1,0 1-1,0-1 1,1 1-1,-1 0 1,1-1-1,-1 0 63,1 0-1,-1 0 1,0 1-1,1-1 0,-1 0 1,0 0-1,1 0 1,-1 0-1,0 0 1,0 1-1,0-1 1,0 0-1,0 0 1,0 0-1,0 0 1,0 0-1,0 0 1,-1-1-1,0 0-67,0 0-1,0 0 1,-1 0-1,1 1 1,0-1-1,-1 0 1,0 1-1,1-1 0,-1 1 1,0 0-1,0-1 1,0 1-1,0 0 1,0 0-1,0 0 1,0 0-1,0 1 1,0-1-1,0 1 1,-1-1-1,1 1 1,0-1-1,0 1 1,-3 0-1,-7 0-395,0 1 0,-1 0-1,-14 3 1,14-2 469,-3 0-288,0 1 0,0 1 0,1 1 0,-1 0 0,1 0 0,-28 16 0,34-15-8,0 0 0,0 0 1,1 1-1,0-1 0,1 2 0,-1-1 0,2 1 0,-1 0 1,1 1-1,0 0 0,-7 14 0,7-11 6,1 0 0,1 0 0,0 0 0,0 1 0,1-1 0,1 1 0,0 0 0,0 25 0,2-30 47,1 1 0,0 0-1,0-1 1,1 1 0,0-1 0,1 1-1,0-1 1,0 0 0,0 0 0,1 0-1,1-1 1,-1 1 0,1-1 0,7 7-1,-9-9 39,1-1 1,0 0-1,0 0 0,0-1 0,1 1 0,6 3 1,-9-6-69,1 1 1,0-1-1,0-1 1,-1 1-1,1 0 1,0-1 0,0 1-1,0-1 1,0 0-1,0 0 1,0 0-1,0 0 1,5-1 0,2-2 4,0 0 1,0 0 0,0-1-1,0 0 1,0 0-1,-1-1 1,0-1 0,0 1-1,-1-2 1,1 1 0,-1-1-1,-1 0 1,1-1 0,-1 0-1,0 0 1,9-15 0,4-10-62,-1 0 1,19-46 0,-29 57 205,13-24-1,-7 11-81,-13 29-81,0-1 0,1 2-1,-1-1 1,1 0 0,7-10 0,-3 5 58,-1-1-334,-5 13-11,-3 8-89,-9 64 234,-2 9 38,-39 108 345,39-152-204,-2 0-1,-37 67 1,-8-13 274,-140 164 1,190-245-287,-3 5 73,-19 17 0,29-30-81,0 0-1,-1 0 1,1-1-1,-1 1 1,1-1-1,-1 0 0,0 0 1,0 0-1,0-1 1,0 1-1,-8 1 1,11-3-51,0 0 0,0 0 0,1 0 0,-1 0 0,0 0 0,0 0 0,0-1 0,0 1 0,1 0 0,-1 0 0,0-1 0,0 1 0,0-1 0,1 1 0,-1 0 0,0-1 0,0 0 0,1 1 0,-1-1 0,1 1 0,-1-1 0,0 0 0,1 1 0,-1-1 0,1 0 0,0 1 0,-1-1 0,1 0 0,-1 0 0,1-1 0,-2-3-38,0 2 18,0 0-1,1 0 0,0 0 0,0-1 0,0 1 0,0-1 0,0 1 0,1 0 0,-1-1 0,1 1 0,0-1 0,0 0 0,0 1 0,1-1 0,-1 1 0,1-1 0,0 1 0,2-5 0,0 0-38,0 0-1,1 0 1,1 0-1,-1 1 0,1 0 1,7-8-1,1 1-9,0 1-1,1 0 1,1 0 0,0 2-1,1 0 1,0 0-1,19-8 1,5-4 18,240-148-195,-56 35 196,53-34 71,-192 109 108,-24 16 135,5-4 65,-60 43-220,-7 1-66,1 5-49,-1 0 0,1 0 0,-1-1 0,1 1 0,-1 0 0,1 0 0,-1 0 0,0-1 0,1 1 0,-1 0 0,1 0 0,-1 0 0,0 0 0,1 0 0,-1 0 0,1 1 0,-1-1 0,0 0 0,-11 6-49,1 0 1,0 0-1,1 1 1,0 0-1,0 1 1,-12 13-1,14-14 66,-10 10 6,0 0-1,2 2 1,-22 29 0,32-40-10,0 1 0,1-1-1,1 1 1,-1 0 0,2 1 0,-1-1 0,1 0 0,0 1 0,1 0 0,0 0 0,0 14 0,2-19 23,0 0 1,1 1 0,0-1-1,0 0 1,0 0 0,1 0-1,0 0 1,0 0 0,0-1 0,0 1-1,1-1 1,-1 1 0,1-1-1,0 0 1,1 0 0,-1 0 0,7 6-1,-7-8 13,0 0 0,0 1-1,0-1 1,1-1 0,-1 1-1,0 0 1,1-1 0,-1 0-1,1 1 1,0-1 0,-1-1 0,1 1-1,0 0 1,-1-1 0,1 0-1,0 0 1,0 0 0,-1 0-1,1-1 1,0 0 0,0 1-1,-1-1 1,1 0 0,-1-1-1,5-1 1,-1-1-2,0 0 1,-1-1-1,0 0 0,0 0 0,0 0 0,0-1 1,-1 1-1,0-2 0,0 1 0,-1 0 0,6-10 1,3-10 154,18-44 0,-31 68-197,9-20-214,-1 0 0,5-27 0,-11 41 126,-1 0-1,0 0 1,0 0 0,-1-1-1,0 1 1,-1 0 0,0 0 0,0 0-1,-4-13 1,4 18 28,0 0 1,0 0-1,-1 1 0,1-1 0,-1 0 0,0 1 1,0 0-1,0-1 0,0 1 0,0 0 0,-4-3 1,5 5 58,0-1 0,1 0 0,-1 0 1,0 1-1,0-1 0,0 1 1,0-1-1,0 1 0,0 0 0,0-1 1,0 1-1,0 0 0,0-1 0,0 1 1,0 0-1,0 0 0,-1 0 1,1 0-1,0 0 0,0 0 0,0 0 1,0 1-1,0-1 0,0 0 1,0 1-1,0-1 0,0 0 0,0 1 1,0-1-1,0 1 0,0 0 1,-1 0-1,1 1 4,0-1 0,1 0 1,-1 1-1,1-1 0,-1 1 1,1-1-1,-1 1 0,1-1 0,0 1 1,0-1-1,-1 1 0,1 0 0,0-1 1,1 1-1,-1-1 0,0 1 1,0-1-1,1 1 0,-1-1 0,1 1 1,0 1-1,1 3 4,0 0 1,1 0-1,5 9 0,-6-11 30,0-1 0,1 0 0,-1 1-1,0-1 1,1 0 0,0 0 0,0 0 0,0 0-1,0-1 1,0 1 0,1-1 0,-1 0 0,1 0-1,0 0 1,-1-1 0,1 1 0,0-1 0,0 0-1,0 0 1,0 0 0,0 0 0,0-1 0,0 0-1,0 1 1,0-2 0,0 1 0,0 0 0,0-1-1,7-1 1,28-9 342,52-21-1,-57 19-271,-9 4-33,0-1 0,-1-2 0,0 0 0,-1-2 0,0 0 0,20-18-1,-41 31-95,-1 0-1,-1 0 1,1 1-1,0-1 1,0 0-1,0 0 1,0 0-1,0 0 1,-1 0-1,1 0 1,-1 0-1,1 0 1,0 0-1,-1 0 0,0 0 1,1 0-1,-1-1 1,0 1-1,1 0 1,-1 0-1,0 0 1,0-1-1,0 1 1,0 0-1,0 0 1,0 0-1,-1-1 1,1 1-1,0 0 1,0 0-1,-1 0 1,1 0-1,-1 0 0,0-2 1,-1 1-23,0 0-1,1 1 1,-1-1 0,0 0 0,0 1 0,0 0-1,0-1 1,-1 1 0,1 0 0,0 0-1,0 0 1,-1 0 0,1 1 0,-1-1 0,1 1-1,-5-1 1,-2 1-24,-1 0 0,1 0-1,0 1 1,0 0 0,0 1-1,0 0 1,-16 6 0,12-3 61,0 1 1,1 0-1,0 0 1,-22 17-1,30-21 10,1 1 0,0 1 0,0-1 1,0 0-1,0 1 0,1-1 0,0 1 0,-1 0 0,1 0 0,1 0 0,-1 0 0,0 0 1,1 0-1,0 0 0,0 1 0,0-1 0,1 0 0,-1 1 0,1-1 0,0 0 0,0 1 0,1-1 1,1 8-1,-1-4 32,1-1 1,1 1 0,-1-1-1,1 0 1,0 0 0,1 0-1,-1 0 1,2 0 0,-1-1-1,1 0 1,0 0 0,8 9-1,-2-7 52,0 0 0,0-1 0,0 0-1,1-1 1,0 0 0,0-1-1,0-1 1,1 0 0,-1 0 0,1-1-1,0-1 1,0 0 0,19 0-1,-21-2-31,0 0-1,0-1 0,0 0 0,0-1 0,0 0 1,0-1-1,0 0 0,-1-1 0,0 0 0,1 0 1,9-7-1,9-7 41,-1-2 1,32-28-1,7-5-141,33-16-38,-93 63 54,-6 5-7,0 0 0,0 0 0,1 0 0,-1 0 0,0 0 1,0 0-1,1 1 0,-1-1 0,0 0 0,1 1 0,2-2 0,-4 2 25,0 1 0,1-1-1,-1 0 1,0 1-1,0-1 1,0 0-1,0 0 1,0 1 0,0-1-1,0 0 1,0 1-1,0-1 1,0 0-1,0 1 1,0-1 0,0 0-1,0 1 1,0-1-1,0 0 1,0 0-1,0 1 1,0-1 0,0 0-1,-1 1 1,1-1-1,0 0 1,0 0 0,-1 1-1,-7 10-54,-17 18 1,-7 7 10,-9 25 53,26-38 12,-1 1 1,-34 35-1,45-54 12,3-2 10,0-1-1,0 1 1,0-1-1,-1 0 1,1 0-1,-1 0 1,1 0 0,-1 0-1,1-1 1,-1 1-1,0-1 1,0 0-1,0 1 1,0-1 0,0-1-1,0 1 1,0 0-1,-6 0 1,0-3 157,13-3 165,15-4-6,-9 5-298,1 2 0,-1-1 0,1 1 0,21-1 0,47 4-264,-28 1-843,-47-2 780,6 0-901,-4 4-2443,2 4 956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9:24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1117 3648,'-3'0'386,"3"0"-328,-1-1 0,1 1-1,0 0 1,-1 0 0,1 0 0,0 0 0,-1 0 0,1 0 0,-1 0 0,1 0 0,0 0-1,-1 0 1,1 0 0,0 0 0,-1 0 0,1 0 0,-1 0 0,1 1 0,0-1 0,-1 0-1,1 0 1,0 0 0,-1 1 0,1-1 0,0 0 0,0 0 0,-2 2 1470,20 14 4243,-16-14-5457,0 0 1,-1-1-1,1 0 1,0 1 0,-1-1-1,1 0 1,0 0-1,0 0 1,0 0-1,0 0 1,0-1 0,0 1-1,0 0 1,0-1-1,0 0 1,1 1-1,-1-1 1,3 0 0,1-1-46,0 0 0,0-1 1,0 1-1,0-1 0,6-3 1,10-3 211,-15 6-410,-5 1-76,1-1 0,-1 2 0,1-1 0,0 0 0,-1 0 0,1 1 0,0 0 0,-1-1 0,1 1 0,3 0 0,-5 1-54,-1-1 64,0 0 0,0-1 0,0 1-1,0 0 1,0-1 0,0 1 0,0 0-1,0 0 1,0-1 0,0 1 0,1 0-1,-1 0 1,0-1 0,0 1 0,0 0-1,0 0 1,1 0 0,-1-1 0,0 1-1,0 0 1,0 0 0,1 0 0,-1 0-1,0 0 1,0-1 0,1 1 0,-1 0 0,0 0-1,0 0 1,1 0 0,-1 0 0,0 0-1,1 0 1,-1 0 0,0 0 0,0 0-1,1 0 1,-1 0 0,0 0 0,0 0-1,1 0 1,-1 0 0,1 0 0,14-2 441,-12 0-408,9-3 220,0 0 1,-1-2 0,21-14-1,26-29 20,-3-3-1,57-71 0,74-98-81,-10-14-98,-153 200-136,-2-1 1,-1-1 0,-2-1-1,-1-1 1,11-42 0,-20 56 25,15-57-296,-22 78 175,0-1-139,-5 12-139,-38 61-192,-55 59 832,-82 171 593,146-232-438,3 2 0,-42 135 0,70-193-306,-1 1 0,1 0 0,1-1 0,0 1 0,0 0 0,2 14 0,-1-20-27,1 0 0,0-1 0,0 1 1,0 0-1,0-1 0,0 1 0,1 0 1,0-1-1,0 0 0,0 1 0,0-1 1,0 0-1,0 0 0,1 0 0,0-1 1,-1 1-1,1 0 0,5 2 1,-1-1 49,-1 0 0,1-1 0,0 1 0,1-2 1,-1 1-1,0-1 0,1 0 0,-1 0 0,1-1 1,9 0-1,6 0 132,1-1 0,24-5 1,-28 3-182,-1-1-1,0 0 1,0-2 0,0 0-1,0-2 1,-1 0 0,0 0 0,0-2-1,28-18 1,-44 25-114,0 1 1,1-1-1,-1 1 0,0-1 1,0 0-1,0 0 0,0 0 0,-1 0 1,1 0-1,-1 0 0,1-1 1,-1 1-1,2-5 0,-3 7 49,0 0-1,0 0 1,0 0 0,0 0-1,0-1 1,0 1-1,0 0 1,0 0 0,0 0-1,0 0 1,0 0-1,0 0 1,0 0 0,0 0-1,0 0 1,-1 0-1,1 0 1,0 0 0,0 0-1,0 0 1,0 0 0,0 0-1,0 0 1,0 0-1,0 0 1,0 0 0,0-1-1,-1 1 1,1 0-1,0 0 1,0 1 0,0-1-1,0 0 1,0 0-1,0 0 1,0 0 0,0 0-1,0 0 1,0 0-1,-1 0 1,1 0 0,0 0-1,0 0 1,0 0-1,0 0 1,0 0 0,0 0-1,0 0 1,0 0-1,0 0 1,0 0 0,0 0-1,0 1 1,0-1 0,0 0-1,0 0 1,0 0-1,0 0 1,0 0 0,-1 0-1,-4 5-65,4-4-1,-4 3 42,0 0-1,0 0 0,0 1 1,0-1-1,1 1 1,0 0-1,0 1 0,0-1 1,-6 11-1,9-14 70,1 1-1,-1-1 1,0 0 0,0 0-1,1 1 1,-1-1-1,1 0 1,0 1 0,0-1-1,0 0 1,0 1-1,0-1 1,0 0 0,1 1-1,-1-1 1,1 0-1,0 0 1,-1 1 0,1-1-1,0 0 1,0 0 0,1 0-1,-1 0 1,0 0-1,1 0 1,-1-1 0,1 1-1,-1 0 1,1-1-1,0 1 1,0-1 0,3 3-1,-3-3 48,0 1 0,1-1-1,-1 0 1,1 1 0,-1-1 0,1 0-1,-1-1 1,1 1 0,-1 0 0,1-1-1,0 1 1,-1-1 0,1 0 0,0 0-1,3 0 1,-5 0-76,1-1 1,-1 1-1,0 0 1,1-1-1,-1 1 0,0-1 1,0 0-1,1 1 0,-1-1 1,0 0-1,0 1 0,0-1 1,0 0-1,0 0 0,0 0 1,0 0-1,0 0 0,0 0 1,0-1-1,0 1 0,-1 0 1,1 0-1,-1-1 0,1 1 1,-1 0-1,1-1 0,-1 1 1,1-2-1,0-5-151,-1 0 0,1 0 0,-2-1 1,1 1-1,-1 0 0,0 0 0,-3-11 0,2 11 50,2 8 97,0-1 1,0 0 0,0 1 0,0-1-1,0 1 1,0-1 0,0 1 0,0-1 0,0 1-1,0-1 1,0 1 0,0-1 0,0 1 0,1-1-1,-1 1 1,0-1 0,0 1 0,1-1 0,-1 1-1,0-1 1,1 1 0,-1-1 0,0 1 0,1 0-1,-1-1 1,1 0 0,1 1 0,-1-1-1,0 0 1,1 1 0,-1-1 0,1 1 0,0-1-1,-1 1 1,1 0 0,2-1 0,6 1 11,-1 0 1,16 3-1,-17-2 9,250 14-83,-237-15 152,-2 1-1314,0-1 0,-1-2 0,25-3 0,-43 5 1080,0 0-1,1 0 1,-1 0-1,0 0 1,1 0-1,-1-1 1,0 1-1,0 0 1,1 0-1,-1 0 1,0 0 0,0-1-1,1 1 1,-1 0-1,0 0 1,0 0-1,1-1 1,-1 1-1,0 0 1,0 0-1,0-1 1,0 1 0,1 0-1,-1-1 1,0 1-1,0-6-2423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9:24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37 10464,'-40'-28'4736,"45"25"-4096,-2-2 351,10 10-671,34-5 1120,6 3-800,47 0 640,3 6-768,31-4-192,-4-2-192,19-6-128,-14 3 32,-14-5-4192,-18 1 2273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9:29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1160 5568,'-26'-5'1786,"26"5"-1767,-1 0-1,1 0 1,0 0-1,0 0 1,0 0-1,0 0 1,0 0-1,-1 0 1,1 0-1,0 0 1,0 0-1,0 0 1,0 0-1,0 0 1,-1 0-1,1 0 1,0 0-1,0 0 1,0 0-1,0 0 1,-1 0-1,1 0 1,0 0-1,0 0 1,0 0-1,0 0 1,0 0-1,-1 0 1,1 0-1,0 0 1,0 0-1,0 1 1,0-1-1,0 0 1,0 0-1,-1 0 1,1 0-1,2 4 2997,23-3 483,-16 0-2920,0 0-1,0-1 0,11-1 0,72-16 1836,-78 14-2160,-1-1 0,0-1 0,-1 0 0,1-1 0,12-8 0,-10 3 30,0 0 1,-2 0-1,19-20 0,33-43 262,-65 73-543,224-269 1534,-205 248-1348,-10 14-25,-1-1-1,10-15 1,-16 21-145,-1 1 0,0 0 0,1 0 0,-1-1 0,0 1 0,-1-1 0,1 1 0,0-1 0,-1 1 0,1-1 0,-1 0 0,0 1 0,0-1-1,0 1 1,0-1 0,-1-4 0,1 6-22,0 0-1,0 1 1,0-1 0,0 0-1,0 1 1,-1-1 0,1 0-1,0 1 1,0-1-1,-1 0 1,1 1 0,0-1-1,-1 1 1,1-1 0,-1 1-1,1-1 1,-1 1-1,1-1 1,-1 1 0,1-1-1,-1 1 1,1 0-1,-1-1 1,1 1 0,-1 0-1,0-1 1,1 1 0,-1 0-1,0 0 1,1 0-1,-1 0 1,0-1 0,1 1-1,-1 0 1,-1 0-1,0 1-31,-1 0 0,1 0-1,0 0 1,-1 0 0,1 0-1,0 0 1,0 0-1,-4 4 1,1-1 29,0 1 0,0-1 1,1 1-1,0 0 0,0 0 0,0 1 0,1-1 1,0 1-1,0 0 0,0 0 0,-1 7 1,-2 3-40,1 1 0,-4 33 0,6-29 90,1 0-1,1 1 0,1-1 0,1 0 1,5 27-1,-4-37 14,0 0 0,1-1 0,0 0 0,1 1 0,0-1 0,1-1 0,0 1 0,1-1 0,-1 1 0,2-2 0,13 17 0,-15-21 16,0 1-1,0-1 1,0-1-1,0 1 1,1 0 0,-1-1-1,1 0 1,0-1-1,0 1 1,0-1-1,0 0 1,10 1-1,-8-2 11,1 0-1,-1-1 0,0 0 0,1 0 0,-1-1 0,1 0 1,-1-1-1,14-4 0,-6 0 2,0-1 1,0 0-1,-1-1 1,0-1-1,0-1 1,-1 0-1,0-1 0,20-20 1,98-126 404,-119 140-450,21-34 5,1 0-211,-35 50 165,0 1-1,1 0 1,-1-1-1,0 1 1,0 0 0,1 0-1,-1-1 1,0 1-1,1 0 1,-1 0-1,0 0 1,1-1 0,-1 1-1,0 0 1,1 0-1,-1 0 1,0 0 0,1 0-1,-1 0 1,1 0-1,0 0 1,-1 0 1,0 0 1,0 0 0,1 1-1,-1-1 1,0 0-1,0 0 1,1 1 0,-1-1-1,0 0 1,0 0-1,1 1 1,-1-1 0,0 0-1,0 1 1,0-1-1,0 0 1,0 1 0,0-1-1,0 0 1,0 1-1,1-1 1,-1 1 0,0-1-1,0 0 1,0 1-1,-1-1 1,1 0 0,0 1-1,-2 14 3,1-12-3,-23 173 191,13-95 116,10-66-194,1-15-107,0 0-1,0 0 1,0 0-1,0 0 1,0 0-1,0 0 1,0 0 0,0 0-1,0 0 1,0 0-1,0 1 1,0-1-1,0 0 1,0 0-1,0 0 1,0 0-1,0 0 1,0 0 0,0 0-1,0 0 1,0 0-1,0 0 1,0 0-1,0 1 1,0-1-1,0 0 1,0 0 0,0 0-1,0 0 1,0 0-1,0 0 1,0 0-1,0 0 1,0 0-1,0 0 1,0 0 0,1 0-1,-1 0 1,0 0-1,0 0 1,0 0-1,0 0 1,0 0-1,0 0 1,0 0-1,0 0 1,0 1 0,0-1-1,0 0 1,0 0-1,1 0 1,-1 0-1,0 0 1,0 0-1,0-1 1,0 1 0,0 0-1,0 0 1,0 0-1,0 0 1,0 0-1,0 0 1,0 0-1,4-3 68,14-30 284,-1 1-209,24-32 0,-16 34-186,0 1 0,53-46 0,-72 70-28,1 0-1,-1 0 0,1 1 1,9-4-1,-15 7 46,1 0-1,-1 1 1,1-1-1,-1 1 0,1-1 1,0 1-1,-1 0 1,1-1-1,0 1 1,-1 0-1,4 0 0,-5 1 18,1-1 0,-1 0-1,1 0 1,0 1 0,-1-1 0,1 0-1,-1 1 1,1-1 0,-1 0-1,1 1 1,-1-1 0,1 1-1,-1-1 1,1 1 0,-1-1-1,0 1 1,1-1 0,-1 1 0,0 0-1,1-1 1,-1 1 0,0-1-1,0 1 1,0 0 0,1-1-1,-1 1 1,0 0 0,0-1-1,0 2 1,0 5-3,0 1-1,0-1 0,0 1 1,-1-1-1,0 0 0,-3 8 1,-15 45-35,-2 3 167,20-45-36,2-8 20,-1-10-104,0 0 0,0 0 0,0 0 0,1 0 0,-1 1 0,0-1 0,0 0 0,0 0 0,0 0 0,0 0 0,0 0 0,0 0 0,0 0 0,0 0 0,0 0 0,0 1 0,1-1 0,-1 0 0,0 0 0,0 0 0,0 0 0,0 0 0,0 0 0,0 0 0,0 0 0,1 0 0,-1 0 0,0 0 0,0 0 0,0 0 0,0 0 0,0 0 0,0 0 0,1 0 0,-1 0 0,0 0 0,0 0 0,0 0 0,0 0 0,0 0 0,0 0 0,1 0 0,-1 0 0,0 0 0,0 0 0,0-1 0,16-11 150,0 0-1,26-29 0,-9 8-207,6-2-205,68-47 0,-101 78 202,-1 1-1,1-1 1,-1 1-1,8-2 1,-12 4 35,1 1 1,-1 0-1,0-1 1,0 1-1,1 0 1,-1-1-1,0 1 0,1 0 1,-1 0-1,0 0 1,0 0-1,1 1 1,-1-1-1,0 0 1,0 0-1,1 1 1,-1-1-1,0 1 1,0-1-1,1 1 1,-1-1-1,0 1 0,0 0 1,0-1-1,0 1 1,0 0-1,1 1 1,0 1 9,1 1 0,-1-1 0,1 1 0,-1 0 0,0 0 0,-1 0 0,1 0 1,-1 0-1,2 4 0,-1 3 46,-1 0 1,1 14-1,-1 1 24,0-13-1,0 0-1,1 0 1,1 0-1,0-1 0,0 1 1,6 12-1,-8-24-50,-1 0 0,0-1 0,1 1 0,-1-1 0,1 1 0,-1-1 0,1 1 0,-1-1 0,1 1 0,-1-1 0,1 1 1,0-1-1,-1 0 0,1 1 0,0-1 0,-1 0 0,1 1 0,0-1 0,-1 0 0,1 0 0,0 0 0,0 0 0,-1 0 0,1 0 0,0 0 0,-1 0 0,1 0 0,0 0 0,0 0 0,-1 0 0,1 0 0,0-1 0,-1 1 0,1 0 0,0-1 0,-1 1 0,1 0 0,-1-1 0,1 1 0,0-1 0,-1 1 1,1-1-1,0 0 0,3-2 39,0-1 1,0 0-1,6-8 1,-9 12-46,9-13 18,1 0 51,-1 0-1,12-21 1,-18 27-26,1 0 0,0 0 0,0 1 0,11-10 0,2-2-2,-9 8-69,1 0 0,0 1 0,0 0 0,1 1 0,23-13 0,-14 10-33,0 2-1,40-12 1,-50 18 27,0 0 0,-1 1 0,1 1 0,0 0 0,0 0 0,19 1-1,-26 1 28,0-1 0,0 0-1,0 1 1,-1-1-1,1 1 1,0 0 0,0 0-1,-1 0 1,1 0-1,-1 0 1,1 1 0,-1-1-1,1 1 1,-1-1-1,0 1 1,0 0 0,0 0-1,0 0 1,0 0-1,0 1 1,0-1 0,-1 0-1,1 1 1,-1-1-1,0 1 1,0 0 0,0-1-1,2 6 1,-2 1 36,0 0 0,-1 1 0,0-1-1,0 0 1,-1 0 0,0 0 0,-5 17 0,-22 63 207,22-75-234,-10 26 130,9-25-27,-8 31-1,15-44-28,3-5 12,6-8 60,-7 8-129,20-26 154,2-4-194,1 2 1,2 1-1,39-35 1,5 6-252,-70 58 255,0 0 0,0 0 0,0 1 0,0-1 0,-1 0 0,1 1 1,0-1-1,0 1 0,1-1 0,-1 1 0,0 0 0,0-1 0,0 1 0,0 0 0,0 0 1,0 0-1,0 0 0,0 0 0,1 0 0,1 0 0,-3 1 8,1-1-1,0 0 1,-1 1-1,1 0 1,0-1-1,-1 1 1,1-1 0,-1 1-1,1 0 1,-1-1-1,1 1 1,-1 0-1,0 0 1,1-1 0,-1 1-1,0 0 1,0 0-1,1 0 1,-1-1-1,0 3 1,0 3 25,1 0-1,-1 1 1,-1-1 0,1 0-1,-3 10 1,-13 49 152,-9 49-128,24-113-34,1-1 0,0 0 0,0 1-1,0-1 1,0 1 0,0-1 0,-1 1 0,1-1 0,0 1 0,0-1-1,0 0 1,0 1 0,0-1 0,0 1 0,1-1 0,-1 1-1,0-1 1,0 1 0,0-1 0,0 0 0,0 1 0,1-1 0,-1 1-1,0-1 1,0 0 0,1 1 0,-1-1 0,0 0 0,1 1-1,-1-1 1,1 0 10,0 0-1,0-1 0,0 1 1,0-1-1,0 1 1,0-1-1,0 1 0,0-1 1,0 0-1,0 1 0,-1-1 1,1 0-1,0 0 1,0 1-1,-1-1 0,2-2 1,7-11-129,0 0-1,14-29 1,-13 21 51,15-21 0,-9 19-88,1 1 1,1 0 0,38-34-1,-53 54 73,1 0 0,0 0-1,0 0 1,7-3-1,-11 6 69,1-1-1,0 1 0,-1 0 1,1-1-1,0 1 0,0 0 0,-1 0 1,1-1-1,0 1 0,0 0 1,0 0-1,-1 0 0,1 0 1,0 0-1,0 0 0,0 0 1,-1 0-1,1 0 0,0 1 1,0-1-1,-1 0 0,1 0 0,0 1 1,-1-1-1,1 1 0,0-1 1,-1 0-1,1 1 0,0-1 1,-1 1-1,1 0 0,-1-1 1,1 1-1,-1-1 0,1 2 0,1 3 36,0 1-1,-1-1 0,0 1 1,0 0-1,0 0 0,-1-1 1,0 1-1,0 7 0,0-4 51,-5 64 289,3-45-227,1 37-1,1-60-120,1-1 0,-1 1 0,1-1 0,1 0 0,-1 1 0,0-1-1,3 5 1,-3-7-4,0 0 0,0 0 0,0 0 0,1-1-1,-1 1 1,0-1 0,0 1 0,1-1 0,-1 1 0,1-1-1,0 0 1,-1 1 0,1-1 0,0 0 0,0 0 0,-1-1-1,1 1 1,3 1 0,0-2 16,-1 1-1,1-1 1,0 0 0,-1 0-1,1-1 1,0 0 0,-1 1-1,1-1 1,0-1 0,4-1-1,5-2-24,-1-1-1,16-9 0,0-4 147,45-39-1,-62 48-138,4-5-7,0 0 1,0-2 0,-2 0-1,0-1 1,-1 0 0,-1-1-1,12-24 1,-22 40-52,-1 0-1,1 0 1,-1-1 0,0 1-1,1 0 1,-2-1 0,1 1-1,0 0 1,-1-1 0,1 1-1,-1-1 1,0 1 0,0-1-1,-1 1 1,0-5 0,1 7 19,-1 0-1,0 0 1,1 0 0,-1 0 0,0 0 0,0 0-1,0 1 1,1-1 0,-1 0 0,0 0 0,0 1 0,0-1-1,0 1 1,0-1 0,0 1 0,-1-1 0,1 1-1,0 0 1,0-1 0,0 1 0,0 0 0,0 0 0,-1 0-1,1 0 1,0 0 0,0 0 0,0 0 0,0 0-1,-2 1 1,-4 0-44,1 0-1,-1 1 0,-7 3 1,5-2 62,1 1-1,0 0 1,0 0 0,0 1-1,1 0 1,0 0 0,0 1 0,0 0-1,0 0 1,1 1 0,-9 11 0,12-13 9,-1 0 0,1 0 0,0 0 0,1 0 0,-1 1 1,1 0-1,0-1 0,1 1 0,-1 0 0,1 0 1,0 0-1,1 0 0,-1 0 0,1 0 0,0 0 1,1 0-1,-1 0 0,3 6 0,-2-6 20,1-1 1,0 1-1,0 0 0,1 0 0,0-1 1,0 0-1,0 0 0,1 0 0,-1 0 1,1 0-1,1 0 0,-1-1 0,0 0 1,1 0-1,0 0 0,0-1 1,0 1-1,8 2 0,-5-2 31,0-1 0,0 0-1,0-1 1,0 0 0,1 0 0,-1-1 0,1 0-1,-1 0 1,1-1 0,0 0 0,-1-1 0,17-2-1,10-7 42,-1-1 0,41-19-1,-45 18-58,204-73 37,-78 30-63,-81 34-342,-74 20 230,-43 20-583,1 2 641,0 2 0,-42 33 0,70-46 35,0 0 0,1 1-1,0 1 1,1 0 0,0 1-1,1 0 1,0 0 0,1 1-1,-13 27 1,20-38 18,1 1 0,0-1 0,0 1 1,0 0-1,0 0 0,1 0 0,-1-1 0,1 1 0,0 0 0,0 0 0,0 0 0,1 0 0,-1-1 1,1 1-1,2 6 0,-2-8 6,0-1-1,-1 0 1,1 1 0,0-1 0,0 0-1,0 1 1,0-1 0,0 0 0,0 0 0,0 0-1,1 0 1,-1 0 0,0 0 0,1 0 0,-1-1-1,3 2 1,-2-1 6,1-1 1,-1 1-1,1-1 0,-1 0 0,0 0 1,1 0-1,-1 0 0,1 0 0,-1 0 1,1-1-1,-1 1 0,1-1 1,3-1-1,5-3 3,1 0 0,-1-1 1,-1 0-1,1-1 0,-1 0 0,0-1 1,10-9-1,62-68 31,-82 85-51,35-41-133,-3-1-1,44-73 1,-59 82-18,27-66 1,-2-37-13,14-95-206,-52 211 301,-1 8-2,1-9-10,4-25 1,-8 42-2,1-1 0,-1 1 0,0 0 0,-1-1 0,1 1 0,-1-1 0,0 1 0,0 0 1,0 0-1,0-1 0,-4-5 0,5 10 72,0 0-1,0-1 1,0 1 0,0 0-1,0 0 1,0 0 0,0-1-1,0 1 1,0 0 0,-1 0-1,1 0 1,0-1 0,0 1-1,0 0 1,0 0 0,0 0-1,-1 0 1,1 0 0,0 0-1,0-1 1,0 1 0,-1 0-1,1 0 1,0 0 0,0 0-1,0 0 1,-1 0 0,1 0-1,0 0 1,0 0 0,-1 0-1,1 0 1,0 0 0,0 0-1,0 0 1,-1 0 0,1 0-1,0 0 1,0 0 0,0 0-1,-1 0 1,1 1 0,0-1-1,-4 3-37,0 0 0,1 0 0,0 0 0,0 0 0,0 1 0,0-1 0,0 1 0,0 0 0,1 0 0,-4 8 0,-45 97 217,-37 118 1,79-202-123,0 0 27,1 1 1,1 0-1,1 0 0,2 0 0,0 0 0,2 1 1,1 0-1,1-1 0,4 34 0,-3-51 13,0-1-1,1 1 1,0-1-1,1 1 1,-1-1 0,1 0-1,1 0 1,0 0-1,0-1 1,0 0-1,10 13 1,-13-19-59,0 1 0,0 0 1,1-1-1,-1 1 0,0-1 0,1 0 1,-1 1-1,1-1 0,-1 0 0,1 0 1,0 0-1,-1 0 0,1 0 0,0 0 1,0-1-1,-1 1 0,1 0 0,0-1 1,0 1-1,0-1 0,0 0 0,0 0 1,0 0-1,0 0 0,0 0 0,0 0 1,0 0-1,0-1 0,0 1 0,-1-1 1,1 1-1,2-2 0,3-2-21,-1-1 0,0 0 0,0 0-1,0 0 1,0-1 0,-1 0 0,5-7 0,6-6-7,1 1 0,37-45 78,26-26-591,-83 88 497,3 1 10,0 0 0,0 0 0,0 0 0,0 1 0,0-1 0,0 0 0,1 0 0,-1 0 0,0 0 0,0 0 0,0 0 0,0 0 0,0 0 0,0 0 1,0 0-1,0 0 0,0 0 0,0 0 0,0 0 0,0 0 0,0 0 0,0 0 0,0 0 0,0 0 0,0 1 0,2 15 453,-12 13-578,8-24 146,0-1-1,0 1 0,0 0 1,1 0-1,-1 7 1,-1 4-13,-3 52 113,6-60-93,0 1 0,1-1-1,-1 1 1,2-1 0,4 16 0,-5-19-17,1 1-2,0 0 0,1 1 1,5 9-1,-7-14 1,1 0 0,-1 0 1,0-1-1,1 1 0,-1-1 0,1 1 0,0-1 1,-1 1-1,1-1 0,0 0 0,0 0 1,0 0-1,0 0 0,0 0 0,4 0 0,0 1 53,1-1 0,-1-1-1,1 1 1,0-1 0,-1-1-1,1 1 1,-1-1 0,1 0-1,7-2 1,11-5 8,25-10 1,-10 1-38,0-2 0,-1-1 1,-1-2-1,-1-2 0,59-49 1,-66 48 81,-17 14-94,19-19-1,-32 30-36,0 0 0,1 0 0,-1 0 0,0-1 0,1 1 0,-1 0 0,0 0 0,0-1 0,1 1 0,-1 0 0,0-1 0,0 1 0,1 0 0,-1-1 0,0 1 0,0 0 1,0-1-1,0 1 0,0 0 0,1-1 0,-1 1 0,0 0 0,0-1 0,0 1 0,0-1 0,0 1 0,0 0 0,0-1 0,0 1 0,0 0 0,0-1 0,-1 1 0,1-1 0,0 1 0,0 0 0,0-1 0,0 1 0,-1 0 1,1-1-1,0 1 0,0 0 0,0 0 0,-1-1 0,1 1 0,-1 0-17,0-1 0,0 1 0,0 0 0,0 0 0,1 0 0,-1 0 0,0 0 0,0 0 0,0 0 0,0 0 0,0 0 0,0 1 0,1-1 0,-1 0 0,0 0 0,0 1 0,0-1 0,1 1 0,-2 0 0,-17 11 9,2 2 0,0 0 0,0 1 0,1 0 0,1 2 0,1 0 0,0 0 0,2 1-1,0 1 1,-18 37 0,28-51 47,0 1-1,0-1 1,0 1-1,1 0 1,0 0-1,0-1 1,1 1-1,-1 0 1,2 7-1,-1-11-3,0-1-1,0 1 1,0-1-1,0 1 1,1-1-1,-1 1 1,1-1-1,-1 0 1,1 1 0,-1-1-1,1 1 1,0-1-1,0 0 1,-1 0-1,1 1 1,0-1-1,0 0 1,0 0-1,1 0 1,-1 0-1,0 0 1,0 0 0,0 0-1,1 0 1,-1-1-1,1 1 1,-1-1-1,0 1 1,1-1-1,-1 1 1,1-1-1,-1 0 1,1 1-1,-1-1 1,1 0 0,-1 0-1,1 0 1,2-1-1,-1 1 18,0-1 0,0 0-1,0 0 1,0 0 0,0-1-1,0 1 1,0-1 0,0 1-1,-1-1 1,1 0 0,-1 0 0,1 0-1,-1-1 1,4-4 0,2-3 1,-1 1 1,9-17-1,-16 26-35,47-86-8,-41 73-1,-1 0-1,0-1 1,-1 1-1,5-25 1,-8 33-32,1-6-84,-2 11 117,0 0 0,0 0 0,0-1 0,0 1 0,0 0 0,0 0 1,0-1-1,-1 1 0,1 0 0,0 0 0,0 0 0,0 0 0,0-1 0,0 1 0,-1 0 0,1 0 0,0 0 1,0 0-1,0 0 0,-1-1 0,1 1 0,0 0 0,0 0 0,-1 0 0,1 0 0,0 0 0,0 0 1,0 0-1,-1 0 0,1 0 0,0 0 0,0 0 0,-1 0 0,1 0 0,0 0 0,0 0 0,-1 0 0,1 0 1,0 0-1,-1 1 0,-1-1 1,0 1-1,0 0 1,0 0 0,-1 0 0,1 1-1,0-1 1,0 0 0,1 1 0,-1-1-1,0 1 1,0 0 0,1 0 0,-1-1-1,1 1 1,0 0 0,-1 0 0,1 0-1,-1 3 1,-2 4 8,0 0-1,1 0 1,-4 13-1,4-7 0,0 0-1,1 0 1,-1 17-1,3-23 40,0 0-1,1 0 1,0 0-1,0 0 1,1 0-1,4 14 1,-6-21-23,1-1 0,-1 0 0,1 1 0,0-1 0,-1 0 0,1 0 0,0 1 0,0-1 0,0 0 0,0 0 0,0 0 0,0 0 0,0 0 0,0 0 0,0 0 0,0 0 0,0-1 0,1 1 0,-1 0 0,0-1 0,1 1 0,-1-1 0,0 1 0,1-1 1,-1 0-1,1 1 0,-1-1 0,0 0 0,1 0 0,-1 0 0,1 0 0,-1 0 0,1-1 0,-1 1 0,0 0 0,1-1 0,-1 1 0,1-1 0,-1 1 0,0-1 0,0 0 0,1 1 0,-1-1 0,0 0 0,2-1 0,7-6 66,0-1 0,-1 1 1,15-18-1,4-4 31,118-106 38,-106 99-133,-2-2-1,-1-2 0,-3-1 0,-1-2 1,-2-1-1,43-85 0,-24 25-67,6-10 141,-43 91-48,30-63-268,-34 67 101,-8 20 86,-2 4 11,-11 37-46,11-40 73,1 1 0,-54 198-135,41-139 214,0-2 1,-9 97-1,21-138-47,0 0 0,2 1 0,0-1 1,1 0-1,1 0 0,0 0 0,1 0 0,2-1 0,12 31 0,-16-44 6,0-1 0,0 1-1,0 0 1,1-1-1,-1 1 1,1-1 0,0 0-1,0 1 1,1-2 0,-1 1-1,6 4 1,-6-6-11,-1 0-1,1 0 1,-1 0 0,1 0 0,-1 0-1,1 0 1,0-1 0,-1 1 0,1-1-1,0 0 1,0 0 0,-1 0 0,1 0-1,0 0 1,0-1 0,-1 1 0,1-1 0,0 0-1,3-1 1,23-12 36,0-2 0,-2-1-1,0-1 1,31-26 0,-46 35-82,0-1 1,0 0-1,-1 0 1,-1-1-1,0 0 1,13-20-1,-23 31 13,1-1 0,-1 1 0,1-1 0,-1 1 0,1-1 0,-1 0 0,0 1 1,0-1-1,1 1 0,-1-1 0,0 0 0,0 1 0,1-1 0,-1 0 0,0 1 0,0-1 0,0 0 0,0 1 0,0-1 0,0 0 0,0 1 0,0-1 0,-1 0 1,1 1-1,0-1 0,0 0 0,0 1 0,-1-1 0,1 0 0,0 1 0,-1-1 0,1 1 0,0-1 0,-1 1 0,1-1 0,-1 1 0,1-1 0,-1 1 0,1-1 0,-1 1 1,1 0-1,-1-1 0,0 1 0,-2-1-21,0 0 0,0 0 1,0 1-1,1-1 0,-1 1 0,0 0 1,0 0-1,-6 0 0,1 2 33,0 0 0,0 0-1,0 0 1,0 1 0,0 0 0,1 1-1,0 0 1,-1 0 0,1 0 0,1 1-1,-7 5 1,7-5 25,0 0 0,1 0 0,-1 1 0,2-1 0,-1 1 0,0 0 0,1 1 0,0-1 0,1 1 0,-1-1 0,1 1-1,-2 10 1,4-13-22,0 1 0,0-1-1,1 1 1,0-1 0,0 1-1,0-1 1,0 1 0,1-1-1,0 0 1,0 1 0,0-1-1,0 0 1,1 0 0,-1 1-1,1-1 1,0 0 0,1-1-1,-1 1 1,5 5 0,-3-4-34,0-1 0,1 0 1,-1 0-1,1 0 0,0 0 1,0-1-1,0 0 0,0 0 1,1 0-1,0-1 0,-1 0 1,1 0-1,10 2 0,-8-3-367,0 1-1,0-2 1,0 1-1,0-1 1,0-1-1,0 1 1,9-3-1,-12 2-183,0 0-1,0-1 1,0 0-1,-1 0 1,1 0-1,0 0 1,-1-1-1,0 0 1,0 0-1,0 0 0,0 0 1,4-5-1,-6 6 262,0 0 0,-1 0 0,1 0 0,-1-1-1,0 1 1,1-1 0,-1 1 0,0-1-1,0 1 1,-1-1 0,1 0 0,0 1 0,-1-1-1,0 0 1,0 0 0,0 1 0,0-1 0,0 0-1,0 0 1,-1 1 0,1-1 0,-1 0-1,0 1 1,-1-5 0,-2-2-640,0 0-1,-1 1 1,0-1 0,0 1-1,-10-11 1,1 2 511,0 1-1,-1 1 1,-1 0-1,0 1 1,-1 1-1,-24-15 1,12 8 2684,-1 2 0,-1 1-1,0 1 1,-35-12 0,-8 1 4476,76 28-4858,45 16-293,-30-13-1888,1-1-1,24 1 1,9-5-5840,-33 0 3392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9:29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37 13888,'-23'-28'6271,"23"25"-5439,0-2-1856,0 10 384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9:30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43 10048,'-13'-11'4544,"36"2"-3936,-5 6-320,-1-2-288,19-7-1216,9 9 672,10 3-5184,-7 7 3136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9:33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4 993 4320,'-3'3'10092,"3"-3"-9941,9 7 2353,-5-4-2386,0-1 0,1 0 1,-1 0-1,6 1 0,14 0 489,-1-2 0,1 0 0,0-2 0,0-1 0,25-4-1,-39 4-514,15-1 206,-1-1 1,25-8-1,-42 10-195,-1 0 1,0 0-1,1-1 1,-1 0-1,0 0 1,-1 0-1,1-1 1,0 0-1,-1 0 1,0-1-1,0 1 1,6-9-1,-10 12-93,-1 0 0,1 0 0,0 0 0,-1 0 0,1 0 0,-1 0 0,0-1-1,1 1 1,-1 0 0,0 0 0,1 0 0,-1-1 0,0 1 0,0 0 0,0 0-1,0-1 1,-1 1 0,1 0 0,0 0 0,0-1 0,-1 1 0,1 0 0,-1 0 0,1 0-1,-1 0 1,1 0 0,-1 0 0,0 0 0,1 0 0,-1 0 0,-2-2 0,0 0-20,-1-1 1,1 1-1,-1 0 0,0 0 1,0 1-1,0-1 1,-5-1-1,0 0-46,0 1 0,-1 0 0,1 0 0,-1 1-1,0 0 1,0 1 0,0 0 0,0 0 0,0 1 0,0 1-1,0 0 1,0 0 0,0 1 0,1 0 0,-18 6-1,19-5 92,-1 0 0,1 1-1,0 0 1,1 1-1,-1-1 1,1 1-1,0 1 1,0-1-1,1 1 1,-1 1-1,1-1 1,1 1-1,-1 0 1,1 0-1,0 1 1,1-1-1,-7 16 1,7-10 78,0 1 0,0-1 0,2 1 0,-1 0 0,2 0 0,0 0 0,1 0 0,0 0 0,1 0 0,0 0 0,6 20 1,-5-24-53,1 0 0,1 0 0,-1 0 0,1-1 0,1 1 0,0-1 0,0 0 0,1-1 0,0 1 0,1-1 0,-1-1 0,2 1 0,-1-1 0,1 0 0,0-1 0,10 7 1,-4-5 27,1 0 1,0-1-1,1-1 1,0-1-1,0 0 1,0 0-1,0-2 1,0 0-1,1-1 1,0-1 0,23-1-1,-26 0-21,-1-2 0,1 0 0,0 0 0,-1-1 1,0-1-1,0 0 0,0-1 0,0-1 0,-1 0 0,1 0 0,-2-1 0,1-1 0,-1 0 0,13-11 0,6-10 150,-2-1 0,-1-1 0,-1-1 0,-1-1-1,31-58 1,-37 59-56,-13 22-205,0-1 0,0 1-1,7-21 1,-13 26-64,1 1-1,-1 0 0,-1-1 0,1 1 0,0-1 0,-1 1 0,0 0 1,-2-6-1,3 12 67,-1-1 1,0 1 0,1-1-1,-1 1 1,0-1-1,0 0 1,0 1 0,0-1-1,0 0 1,-1 2 0,-5 6-7,-3 13 9,1 0-1,2 1 0,0 0 1,-7 40-1,9-37 83,-100 378 170,75-315-155,-4-1-1,-62 115 0,93-198-57,-13 24 206,-31 43-1,42-65-174,0-1 0,-1 1 1,0-1-1,0 0 0,-1 0 0,1-1 0,-1 0 0,0 0 1,-1-1-1,1 0 0,-12 5 0,16-8-44,0-1 0,0 1 1,1-1-1,-1 1 0,0-1 0,0 0 0,1 0 1,-1 0-1,0-1 0,0 1 0,0-1 0,1 1 0,-1-1 1,0 0-1,1 0 0,-1 0 0,1 0 0,-1-1 1,1 1-1,0-1 0,-1 1 0,1-1 0,0 0 0,0 0 1,0 0-1,-2-3 0,-1-1-25,1 0-1,0 0 1,0 0-1,0-1 1,1 1-1,0-1 1,1 0 0,-4-12-1,4 11 0,1-1 1,0 0-1,1 0 1,-1 0-1,2 0 0,-1 0 1,1 0-1,1 1 0,-1-1 1,1 0-1,1 1 0,0-1 1,0 1-1,1 0 1,4-9-1,0 5-9,0 0 0,0 1 0,1 0 0,0 0 1,1 1-1,1 0 0,-1 1 0,18-13 0,16-5 52,0 1-1,60-25 1,97-28-148,31-13 325,-220 86-166,19-8 39,0-2 0,37-25 1,-33 13 127,-1-1 0,46-53 0,-49 44 170,43-69 0,-57 80-248,-8 15-32,-1-1 0,-1-1 1,0 1-1,-1-1 0,-1-1 1,0 1-1,3-16 0,-7 26-103,0 0-1,-1 0 0,1 0 1,-1 0-1,0 0 0,-1 0 1,1 0-1,-1 0 0,0 0 1,-1-5-1,2 8 17,-1 0 1,1 0-1,-1 0 0,1 0 0,-1 0 1,0 1-1,1-1 0,-1 0 0,0 0 1,1 1-1,-1-1 0,0 1 0,0-1 0,1 0 1,-1 1-1,0-1 0,-2 0 0,1 1 4,1 0 0,-1 0-1,0-1 1,1 1-1,-1 0 1,0 0 0,1 1-1,-1-1 1,0 0-1,1 1 1,-1-1 0,0 1-1,-2 0 1,-2 2-14,0 1 0,1-1 1,-1 1-1,1 0 0,0 0 1,0 1-1,-8 9 0,2-1 25,0 0 0,-8 16 0,13-19 5,1 0-1,0 1 1,0 0 0,1 0-1,1 0 1,0 0-1,0 1 1,1-1 0,1 1-1,0 0 1,0-1-1,1 1 1,0 0 0,1-1-1,1 1 1,0 0 0,0-1-1,8 19 1,-10-28 20,1 1 1,0-1-1,0 0 1,0 0-1,0 0 1,1 0-1,-1 0 1,0 0-1,1 0 1,-1 0-1,1-1 1,0 1-1,0 0 1,0-1-1,-1 0 1,1 1-1,1-1 0,-1 0 1,0 0-1,0 0 1,0 0-1,0 0 1,1-1-1,-1 1 1,0-1-1,4 1 1,0-2 5,0 1 0,0-1 0,0 0 0,-1 0 0,1-1 0,0 0 0,-1 0-1,11-6 1,69-35 95,72-33-51,-134 67-85,236-99-211,-232 96 282,-14 5-92,1 1 0,-1 0 0,1 2 0,0-1 0,19-2 0,-26 5-8,-6 2 23,0 0-1,0 0 1,-1-1 0,1 1 0,0 0-1,0 0 1,0 0 0,-1 0-1,1 0 1,0 0 0,0 0-1,0 0 1,0 0 0,-1 0-1,1 1 1,1-1 0,-1 1-71,-8 6 164,2-2-70,-55 41-233,-7 5 268,49-35-42,1 1-1,-28 36 0,40-46-3,0 0-1,1 0 1,0 0 0,0 0-1,0 1 1,1-1 0,1 1-1,-1 0 1,1 0 0,1 0-1,-1 1 1,1 9 0,0-15 21,1-1 1,1 1-1,-1 0 0,0-1 1,1 1-1,-1-1 0,1 1 1,0 0-1,0-1 1,0 0-1,0 1 0,0-1 1,1 1-1,-1-1 0,1 0 1,-1 0-1,1 0 1,0 0-1,0 0 0,0 0 1,0-1-1,0 1 1,3 1-1,-2-1 13,1-1-1,-1 0 1,0 0-1,1 0 1,-1 0 0,1 0-1,0-1 1,-1 1-1,1-1 1,-1 0 0,1 0-1,0 0 1,-1-1-1,1 1 1,-1-1 0,1 0-1,3-1 1,5-4 41,0 0-1,0 0 1,-1-1 0,14-11 0,-17 12-63,14-10 2,155-102 26,-12 8 85,-146 96-108,43-34 10,-37 23-20,0-2 0,38-54 1,30-68-125,71-136-51,-162 281 151,85-159-357,-75 135 236,0 0 0,-2-1-1,-1 0 1,6-33-1,-14 57 89,1-18-234,-2 22 262,0 0 0,0 1 1,0-1-1,0 0 1,0 1-1,0-1 1,-1 0-1,1 1 0,0-1 1,0 1-1,-1-1 1,1 0-1,0 1 0,-1-1 1,1 1-1,-1-1 1,1 1-1,-1-1 0,1 1 1,-1-1-1,1 1 1,-1 0-1,1-1 1,-1 1-1,1 0 0,-1-1 1,-1 1-1,1 0 5,1-1 0,-1 1 0,0 0 0,0 0 0,0 0 0,0 0 0,0 1 0,1-1 0,-1 0 0,0 0 0,0 0 0,0 1 0,1-1 0,-1 0 0,0 1 0,0-1 0,1 1 0,-1-1 0,-1 2 0,-9 7-66,1 1-1,0 0 1,1 1 0,-13 17-1,-17 30 72,3 2-1,-35 80 0,15-30 47,-26 38 155,-78 160 433,151-286-584,-10 39 0,17-52 10,0 0 0,1 0 0,0 0 0,1 0 0,0 0 0,1 18-1,0-25-10,-1 1 0,1 0-1,-1-1 1,1 1 0,0-1-1,0 1 1,0 0 0,0-1-1,1 0 1,-1 1 0,1-1-1,-1 0 1,1 0 0,0 0-1,0 0 1,3 3-1,-3-4-9,0 1 0,1-1 0,-1 0 0,0-1 0,1 1 0,-1 0 0,1-1 0,-1 1 0,1-1 0,-1 1-1,1-1 1,-1 0 0,1 0 0,3-1 0,6-2 25,0 0 0,0-1 1,0 0-1,-1-1 0,18-10 0,-25 13-43,35-20 48,-1-3 0,51-41 0,-26 17-50,-36 32-194,-14 12-201,-13 5 379,0 0 1,0 0 0,0 0-1,1 0 1,-1 0-1,0 0 1,0 0 0,0 0-1,1 0 1,-1 0-1,0 0 1,0 0 0,0 0-1,0 0 1,1 0-1,-1 0 1,0 0 0,0 0-1,0 0 1,0 0-1,1 1 1,-1-1 0,0 0-1,0 0 1,0 0-1,0 0 1,0 0 0,1 1-1,-1-1 1,0 0-1,0 0 1,0 0 0,0 0-1,0 1 1,0-1-1,0 0 1,0 0 0,0 0-1,0 1 1,0-1-1,0 0 1,0 0-1,0 1 1,0 5-28,-1 0 1,0 1-1,0-1 0,-1 0 1,0 0-1,-4 9 0,3-8 42,1 0 0,0 1 0,0-1 0,-2 11 0,4-14 7,-1-1 1,1 0-1,0 0 1,0 1-1,1-1 0,-1 0 1,1 1-1,1 4 0,-2-7-1,1 0 0,-1 0-1,1 0 1,0 0-1,-1 0 1,1 0 0,0 0-1,0 0 1,0-1 0,0 1-1,0 0 1,0-1-1,0 1 1,0-1 0,0 1-1,0-1 1,0 1 0,0-1-1,0 0 1,0 1-1,0-1 1,0 0 0,0 0-1,1 0 1,-1 0 0,0 0-1,0 0 1,0 0-1,2 0 1,15-3 80,-1-1 0,1 0 0,-1-1 0,22-9 0,-1 1-33,-38 13-56,214-75-650,-216 76 592,-72 30-656,65-26 726,0 0 0,0 1 0,0-1 0,1 2 0,0-1 0,-12 13 0,19-18-6,0 1 0,-1-1 1,1 1-1,0 0 0,0 0 0,0-1 0,0 1 1,0 0-1,1 0 0,-1 0 0,0 0 1,1 0-1,-1 0 0,1 0 0,0 0 1,0 0-1,0 0 0,0 0 0,0 0 0,0 0 1,0 0-1,1 0 0,-1 0 0,1 0 1,-1 0-1,1 0 0,0-1 0,0 1 1,1 2-1,0-1 29,0 0 0,0-1 1,1 1-1,-1-1 0,1 1 1,-1-1-1,1 0 0,0 0 1,0 0-1,0 0 0,0-1 1,0 1-1,1-1 0,-1 0 0,7 2 1,-2-2 52,1 0 1,0 0 0,-1-1-1,1 0 1,0 0-1,-1-1 1,1 0 0,0-1-1,-1 0 1,1 0-1,-1-1 1,0 0 0,11-6-1,-11 5-48,0-1-1,0 0 1,0 0-1,-1-1 1,0 0-1,0 0 1,0-1 0,-1 0-1,0 0 1,0 0-1,-1-1 1,7-11-1,-11 15-77,1 0-1,0 0 0,-1 0 1,1 0-1,-1 0 0,0 0 1,-1 0-1,1 0 0,-1-1 1,0 1-1,0 0 0,0 0 1,0-1-1,-1 1 0,0 0 1,0 0-1,-2-6 0,2 7-22,-1 0 1,1 0-1,-1 0 0,0 0 0,0 0 0,0 1 0,0-1 0,-1 1 1,1-1-1,-1 1 0,0 0 0,1 0 0,-1 0 0,0 0 0,0 1 1,0-1-1,0 1 0,-1 0 0,1 0 0,0 0 0,0 0 0,-4 0 0,-9-1 30,0 1 0,0 0 0,-17 2-1,-5 0-104,26 0 133,14 0 10,23 2 197,122 4 88,15 1-306,-132-4-22,1 0 0,-2 2 0,37 12-1,-57-15 44,0 0 0,0 1-1,-1 0 1,15 9 0,-22-12 10,1 0-1,-1 0 1,1 0 0,-1 0 0,1 1 0,-1-1 0,0 0-1,0 1 1,0-1 0,1 1 0,-1 0 0,-1-1-1,1 1 1,0 0 0,0-1 0,-1 1 0,1 0-1,-1 0 1,1 0 0,-1-1 0,0 1 0,0 0 0,0 0-1,0 0 1,0 0 0,0 0 0,0-1 0,-1 1-1,1 0 1,-1 2 0,-11 17 199,10-19-157,1 1 1,-1-1 0,1 0 0,0 1-1,-1-1 1,1 1 0,-1 5-1,15-16 299,173-79-577,-142 69 27,-32 12 121,-6 3 17,-1 1-1,1-1 1,0 1 0,8-2-1,-13 4 42,0 0-1,0-1 0,0 1 0,0 0 1,1 0-1,-1 0 0,0 0 0,0 0 1,0 0-1,0 1 0,1-1 0,-1 0 1,0 1-1,0-1 0,0 1 1,0-1-1,0 1 0,0-1 0,0 1 1,0 0-1,0-1 0,0 1 0,0 0 1,-1 0-1,1 0 0,0-1 0,0 1 1,0 2-1,4 6 10,-1 1 0,-1-1 0,0 1 0,3 15-1,-4-17 87,-1 0-1,2 1 0,-1-1 0,1 0 0,0 0 0,1-1 0,0 1 0,8 11 0,-11-18-42,1 1 1,0 0-1,-1-1 0,1 0 1,0 0-1,0 1 1,0-1-1,0 0 0,0 0 1,0-1-1,0 1 0,1 0 1,-1-1-1,0 1 0,0-1 1,0 0-1,1 0 0,-1 0 1,0 0-1,0 0 0,1 0 1,-1-1-1,0 1 1,0-1-1,0 1 0,1-1 1,1-1-1,8-3 88,1-1 1,-1 0-1,16-11 0,-15 9-133,203-104 248,-73 40-329,-136 68 62,0 1-43,0-1 0,14-4 0,-21 7 63,0 1 1,0 0 0,1 0-1,-1 0 1,0 0 0,1 0-1,-1-1 1,0 1 0,0 0 0,1 0-1,-1 0 1,0 0 0,1 0-1,-1 0 1,0 0 0,1 0-1,-1 0 1,0 0 0,1 0-1,-1 0 1,0 0 0,1 1-1,-1-1 1,0 0 0,0 0-1,1 0 1,-1 0 0,0 0-1,0 1 1,1-1 0,-1 0-1,0 0 1,0 0 0,1 1 0,-1-1-1,0 0 1,0 0 0,0 1-1,0-1 1,1 1 0,-1 0-11,0 0-1,-1 1 1,1-1 0,0 0 0,-1 1 0,1-1 0,0 1 0,-1-1 0,0 0 0,1 0 0,-1 1-1,-1 0 1,-61 91-210,12-22 264,-44 87 23,22-36 94,37-69 212,36-53-357,-13 13 242,13-12-248,0-1 1,0 0-1,0 0 1,-1 0 0,1 0-1,0 0 1,0 0-1,0 0 1,-1 0-1,1 0 1,0 0 0,0 0-1,0 0 1,-1 0-1,1 0 1,0 0 0,0 0-1,-1 0 1,1 0-1,0 0 1,0 0-1,0 0 1,-1 0 0,1 0-1,0 0 1,0 0-1,0 0 1,0 0 0,-1 0-1,1-1 1,-4-11 192,4 3-191,0 0 0,0 0 0,0 0 0,1 0 0,1 0 0,0 0 0,0 0 0,1 0 0,-1 1 0,6-10 0,-2 6 7,0 1 0,1 1 0,1-1 0,-1 1 0,1 0 0,17-15 0,-10 12-20,1 1-1,0 0 1,1 2 0,1-1 0,-1 2-1,1 0 1,1 2 0,-1 0-1,28-7 1,6 4-1178,98-7 0,-105 10-3680,-35 8 3330,-9 0 1113,0-1 1,0 0-1,0 0 1,0 0 0,0 0-1,0 0 1,0 0-1,0 0 1,-1 0 0,1-1-1,0 1 1,0 0-1,0 0 1,0-1 0,1 0-1,-13-3-8990,9 4 8524,-20-1-3033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9:3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 13472,'-10'-3'6079,"20"-1"-5279,-10-1-224,0 10-480,3-5-448,10 7 160,1 1-1952,4 0 1184,-5 1-4319,2-1 2943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1:59:4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35 3904,'8'-22'2219,"-8"21"-1956,0 1 1,1-1-1,-1 0 0,0 0 1,1 1-1,-1-1 0,0 0 1,1 1-1,-1-1 0,1 1 1,-1-1-1,1 0 0,-1 1 1,1-1-1,0 1 0,-1-1 1,1 1-1,0 0 0,-1-1 1,2 1-1,2 27 2398,-3-14-2192,-1 0 0,-1 0-1,0 0 1,0 0 0,-1 0 0,-8 24-1,6-21-202,-14 57 393,-14 67 26,-5 23-212,-20 108 222,53-233-609,1-13 188,-9 38 0,11-60-1426,13-4-5263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0:29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224 695 2912,'5'-18'2427,"1"14"1802,-3-4-858,-3 8-3330,0 0 1,0 0-1,0-1 1,0 1-1,0 0 1,0 0-1,0 0 0,0 0 1,-1 0-1,1 0 1,0 0-1,0-1 1,0 1-1,0 0 1,0 0-1,0 0 1,0 0-1,0 0 1,0 0-1,-1 0 0,1 0 1,0 0-1,0 0 1,0-1-1,0 1 1,0 0-1,0 0 1,0 0-1,-1 0 1,1 0-1,0 0 0,0 0 1,0 0-1,0 0 1,0 0-1,-1 0 1,1 0-1,0 0 1,0 0-1,0 0 1,0 0-1,0 0 0,0 0 1,-1 1-1,1-1 1,0 0-1,0 0 1,0 0-1,-10 2 394,-5 2-326,-9 15 27,-42 45 0,56-52-70,-1 1-1,2 0 1,0 0 0,1 1-1,-8 16 1,4-3 76,-14 49-1,21-58-16,1 1-1,1-1 0,0 1 0,2 0 0,0 0 1,3 24-1,-2-37-22,1-1 1,0 0 0,0 0-1,1 0 1,-1 0-1,1 0 1,0 0 0,0 0-1,7 8 1,-8-11-55,0 0 0,0-1 0,1 1-1,-1-1 1,1 1 0,0-1 0,-1 0 0,1 1 0,0-1 0,0 0 0,0 0 0,-1 0 0,1-1 0,0 1 0,0 0 0,0-1 0,1 1 0,-1-1-1,0 0 1,0 0 0,0 1 0,0-1 0,0-1 0,0 1 0,0 0 0,0 0 0,0-1 0,3 0 0,3-2 93,1-1 1,-1 0 0,0 0 0,0-1-1,-1 0 1,11-8 0,40-40 210,94-123-214,-121 136-591,-31 40 438,0 0 0,0 0-1,0-1 1,1 1 0,-1 0 0,0 0-1,0 0 1,0-1 0,0 1 0,0 0 0,1 0-1,-1 0 1,0-1 0,0 1 0,0 0 0,1 0-1,-1 0 1,0 0 0,0-1 0,0 1-1,1 0 1,-1 0 0,0 0 0,0 0 0,1 0-1,-1 0 1,0 0 0,0 0 0,1 0-1,-1 0 1,0 0 0,0 0 0,1 0 0,-1 0-1,0 0 1,0 0 0,1 0 0,-1 0-1,0 0 1,0 0 0,1 0 0,-1 0 0,0 1-1,0-1 1,1 0 0,-1 0 0,0 0-1,0 0 1,0 1 0,0-1 0,1 0 0,-1 0-1,0 0 1,0 1 0,0-1 0,0 0-1,0 0 1,1 1 0,-1-1 0,3 16-246,-3-15 240,4 32-122,18 103 172,-18-122 65,0 1 0,1 0 0,1-1 0,0 0 0,1 0 0,16 24 0,-22-36-49,0 0-1,1-1 0,-1 1 0,1 0 1,-1 0-1,1-1 0,0 1 0,0-1 1,0 0-1,0 1 0,0-1 1,0 0-1,0 0 0,0 0 0,0 0 1,1-1-1,-1 1 0,0-1 0,0 1 1,1-1-1,-1 0 0,4 0 0,-2 0 8,-1-1 0,0 0 0,0 0 0,0 0-1,0 0 1,0 0 0,-1-1 0,1 0 0,0 1-1,0-1 1,-1 0 0,0 0 0,1 0 0,-1-1-1,0 1 1,3-5 0,4-6 47,0 0 0,-1-1 0,-1 0 0,0 0 0,-1-1-1,4-17 1,-3 7-49,-1 0 0,-1-1-1,1-29 1,-6 41-133,0 0 1,0 1 0,-2-1 0,0 0 0,0 1 0,-1-1 0,-1 1 0,0 0-1,-7-14 1,11 26 59,0 1 0,0 0 0,0-1 0,0 1 0,0 0 0,0-1 0,0 1-1,-1 0 1,1 0 0,0-1 0,0 1 0,0 0 0,-1-1 0,1 1 0,0 0 0,0 0-1,-1-1 1,1 1 0,0 0 0,0 0 0,-1 0 0,1-1 0,0 1 0,-1 0 0,1 0-1,0 0 1,-1 0 0,1 0 0,0 0 0,-1 0 0,1 0 0,0 0 0,-1 0 0,1 0-1,0 0 1,-1 0 0,1 0 12,0 1 0,0-1 0,0 0 1,0 1-1,0-1 0,0 0 0,0 1 0,0-1 0,0 1 0,0-1 0,1 0 0,-1 1 0,0-1 0,0 0 0,0 1 0,1-1 0,-1 0 0,0 0 0,0 1 1,1-1-1,-1 0 0,0 0 0,1 1 0,-1-1 0,0 0 0,1 0 0,-1 0 0,0 1 0,1-1 0,-1 0 0,1 0 0,0 0 0,9 4 12,1 0 1,1 0-1,-1-1 0,21 2 0,44 0 415,-23-3-84,95-10-1,-127 5-240,0-1-1,0-1 0,-1-1 1,0 0-1,0-2 1,0 0-1,28-17 0,-26 10-22,0 0 0,-1-1-1,-1-2 1,-1 0 0,-1 0 0,24-32-1,-18 17 24,-2-1 0,-1-2 0,25-57 0,17-67 103,-55 136-255,-2 1 0,0-1 1,-2 0-1,0 0 0,-1-28 0,-3 51 54,0-5-69,0-1 1,0 0-1,-1 0 1,-2-9-1,3 15 56,-1 0 0,1 0 0,0 1 0,0-1-1,0 0 1,-1 0 0,1 0 0,0 0 0,-1 0 0,1 1-1,-1-1 1,1 0 0,-1 0 0,0 1 0,1-1-1,-1 0 1,1 1 0,-1-1 0,0 1 0,0-1 0,1 1-1,-1-1 1,0 1 0,0-1 0,0 1 0,0 0-1,1 0 1,-1-1 0,0 1 0,0 0 0,0 0-1,0 0 1,0 0 0,0 0 0,0 0 0,1 0 0,-1 0-1,0 0 1,0 0 0,0 1 0,0-1 0,0 0-1,0 0 1,1 1 0,-1-1 0,-1 1 0,-4 3-35,1 0 0,0 0 0,-1 1 0,1 0 0,1 0 0,-1 0 0,1 0 0,0 1 0,-5 8 0,-17 32 14,2 0 0,3 1-1,-21 65 1,-50 207 287,82-281-225,-31 112 88,-56 239 544,84-330 291,14-52-112,4-17-421,15-47-89,-1 4-326,2 1-1,30-52 1,2 17 4,-48 81-51,-1 0 0,1 0-1,7-7 1,-10 11-7,0 0-1,0 0 1,1 0-1,-1 1 1,0-1-1,1 1 1,0-1 0,-1 1-1,1 0 1,4-1-1,-6 2 44,-1 0 0,1 0 0,-1 0 0,1 0 0,0 0 0,-1 0 0,1 0 0,0 0-1,-1 0 1,1 0 0,-1 0 0,1 1 0,0-1 0,-1 0 0,1 1 0,-1-1 0,1 0 0,-1 1 0,1-1-1,-1 0 1,1 1 0,-1-1 0,0 1 0,1 0 0,7 15-88,-4 1 66,-1 0 0,-1 1 0,0 35 0,-1-23-39,0 19 56,-1-25 114,1 0 1,1 0-1,8 39 1,-9-58-45,1 0 1,0 0-1,0 0 1,0 0-1,0 0 1,1-1-1,0 1 1,0-1-1,0 0 1,1 0-1,4 5 1,-5-7-17,-1 0 1,1 0 0,0 0 0,-1-1-1,1 1 1,0-1 0,0 0 0,0 1-1,0-1 1,0-1 0,0 1 0,0 0-1,0-1 1,0 0 0,0 0 0,0 0-1,1 0 1,-1 0 0,0 0 0,0-1-1,4 0 1,4-3 43,0-1-1,0 0 0,0 0 1,0-1-1,-1 0 0,0 0 1,0-2-1,-1 1 0,13-14 1,10-13-5,31-41 1,-48 56-131,116-157-215,-119 157 251,-7 10-75,1 0 0,0 0 0,11-11 0,-21 57-581,-4 66 550,7-84 153,2 0 1,0 1-1,5 25 0,-4-40 9,-1 1 0,0-1 0,1 0 0,0 0 0,0 0 0,1 0 0,-1 0 0,1-1 0,6 8 0,-7-10-11,-1 0 1,1-1 0,0 1-1,0 0 1,0-1 0,0 0 0,0 0-1,0 1 1,0-1 0,0 0-1,1-1 1,-1 1 0,0 0 0,1-1-1,-1 1 1,0-1 0,1 0-1,-1 0 1,0 0 0,1 0 0,-1 0-1,1 0 1,-1-1 0,0 1 0,4-2-1,18-6 130,-1-1 1,39-21-1,45-34-9,-61 35-75,83-57 0,-27 17-151,-71 48-820,-46 35 821,0 1 0,1 0 0,-12 18 0,-34 53 75,49-69-49,-4 5 75,-16 33 0,27-47-4,1 0 1,0 1-1,0-1 1,0 1-1,1 0 0,1-1 1,-2 18-1,3-23-6,0 1 0,1-1-1,-1 0 1,1 0 0,-1 0-1,1 0 1,0 0 0,0 0 0,2 3-1,-2-4 2,0-1 1,0 0-1,0 1 0,0-1 0,0 0 0,0 0 0,0 0 0,0 0 0,0 0 0,0 0 0,0 0 1,1 0-1,-1 0 0,0-1 0,1 1 0,-1 0 0,1-1 0,-1 1 0,1-1 0,-1 0 0,3 1 1,2-1 29,-1 0 1,1-1 0,-1 0 0,1 0 0,-1 0 0,1 0 0,-1-1 0,0 0 0,0 0-1,0-1 1,0 1 0,0-1 0,0 0 0,6-6 0,6-5 43,0-2 0,20-23 0,118-141 357,-61 69-402,-57 67-66,18-24 42,-3-2 1,46-85 0,9-43 93,-79 137-676,28-86 0,-55 141 98,-6 10 207,-10 19 75,-52 108 105,0-11 80,-42 84 0,68-117 118,4 0-1,-49 181 0,84-261 24,0 0 1,1 1-1,0-1 0,0 0 0,1 12 0,0-19-123,0 1-1,0-1 1,0 1-1,0-1 1,1 1-1,-1-1 1,0 1-1,0-1 1,0 1-1,1-1 1,-1 1-1,0-1 1,0 1-1,1-1 0,-1 1 1,0-1-1,1 1 1,-1-1-1,1 0 1,-1 1-1,1-1 1,-1 0-1,0 1 1,1-1-1,-1 0 1,1 0-1,-1 0 1,1 1-1,1-1 1,0 0 13,0 0 0,0-1 0,0 1 0,0-1 1,0 1-1,0-1 0,0 0 0,-1 0 0,1 0 0,0 0 1,0 0-1,0 0 0,1-2 0,61-48 217,10-8-20,-64 53-312,1-1 1,-1 1-1,1 1 0,0 0 0,21-6 1,-27 10 49,-1 0 1,0 1-1,0 0 1,1-1-1,-1 1 0,0 1 1,1-1-1,-1 1 1,0 0-1,0 0 1,0 0-1,0 0 1,0 1-1,0 0 1,0-1-1,0 2 1,0-1-1,-1 0 1,1 1-1,-1-1 1,0 1-1,0 0 1,5 5-1,0 2-2,0 1 0,0 0 1,-1 0-1,0 0 0,0 1 0,6 18 0,-4-3-624,9 37 1,-1 28-5281,-15-59 1972,-2-2 1350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9:34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1403 60 13472,'0'0'6079,"73"4"-5279,-28-4 1536,0 5-1440,53-5 576,10 3-896,26-3-192,-8 5-224,1-5-128,-14 3 0,-5 1-544,-15 1 288,-17-2-3904,-16 5 2240</inkml:trace>
  <inkml:trace contextRef="#ctx0" brushRef="#br0" timeOffset="1">135 40 14112,'-95'-28'6399,"60"25"-5535,31-2-192,22 2-608,8 6-32,19-3-2944,5 0 1600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9:35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127 210 12288,'-12'2'5518,"-8"9"-1821,6-4-1211,9-4-2089,-1-1 0,1-1 0,0 1 0,-1-1 0,1 0 0,-1 0 0,-7-1 1,12 0-357,-1 0 0,1 0 0,0 0 0,0 0 0,0 0 0,-1-1 1,1 1-1,0 0 0,0-1 0,0 1 0,0-1 0,0 1 0,-1-1 1,1 0-1,0 0 0,0 1 0,1-1 0,-1 0 0,0 0 0,0 0 1,0 0-1,0 0 0,1 0 0,-1 0 0,1 0 0,-1 0 0,0 0 1,1 0-1,0-1 0,-1 1 0,1 0 0,0 0 0,0 0 0,-1-1 1,1 1-1,0 0 0,0 0 0,0-1 0,1 1 0,-1-2 0,3-13 6,0 0-1,1 1 0,1-1 1,0 1-1,14-27 0,-9 21-286,13-43 0,-47 115-1355,12-21 97,7 3 420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9:46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377 134 2656,'55'-61'3648,"-2"-11"11101,-57 78-13756,-13 19-490,-100 156 1475,98-152-1787,-70 114 657,63-97-634,-23 55 0,-28 120 73,17 3-684,38-139-741,18-72-1156,3-37-6862,7-19 3540,1-3 1872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9:47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13 265 10560,'-11'-24'3397,"10"23"-3271,1 1-1,0-1 1,0 1 0,0-1-1,0 1 1,0-1 0,0 0-1,0 1 1,0-1 0,0 1-1,0-1 1,0 0 0,0 1-1,0-1 1,0 1 0,1-1-1,-1 1 1,0-1 0,0 0-1,1 1 1,-1-1 0,0 1-1,1-1 1,-1 1 0,0 0-1,1-1 1,-1 1 0,1-1-1,-1 1 1,1 0 0,-1-1-1,1 1 1,0-1 0,3-2 1174,3-4-957,0 1-1,0 1 1,1-1-1,-1 1 1,1 0 0,0 1-1,1 0 1,14-5-1,76-19-168,-87 25-44,381-86-701,-296 70-3207,-37 7-488,0 0-3450,-30 6 4330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9:47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571 1 8064,'-1'-1'162,"0"1"-1,0 0 1,0 0 0,1 0 0,-1 0 0,0 0 0,0 0-1,1 0 1,-1 0 0,0 1 0,0-1 0,1 0 0,-1 0-1,0 1 1,0-1 0,1 0 0,-1 1 0,0-1-1,1 1 1,-1-1 0,1 1 0,-1-1 0,1 1 0,-1-1-1,1 1 1,-2 1 0,-14 24 1335,2-4 215,-2-1-479,-36 50 1102,-113 230 1254,89-130-2726,8 2-1,-63 247 0,125-402-793,5-15-8,0 0 0,0 1 0,0-1 0,0 0 0,1 1 0,-1 6 0,1-10-59,0 0 0,0 0 0,0 0 0,0 0 0,0-1 0,0 1 0,0 0 0,0 0-1,0 0 1,0 0 0,0 0 0,0 0 0,0 0 0,0 0 0,1 0 0,-1 0 0,0 0 0,0 0 0,0-1 0,0 1 0,0 0 0,0 0 0,0 0 0,0 0 0,1 0 0,-1 0 0,0 0 0,0 0 0,0 0 0,0 0-1,0 0 1,0 0 0,0 0 0,0 0 0,1 0 0,-1 0 0,0 0 0,0 0 0,0 0 0,0 0 0,0 0 0,0 1 0,0-1 0,0 0 0,1 0 0,-1 0 0,0 0 0,0 0 0,0 0 0,0 0 0,0 0 0,0 0-1,0 0 1,0 0 0,0 1 0,0-1 0,0 0 0,0 0 0,0 0 0,12-20-189,-1-1-1,-1-1 0,9-26 0,14-31 33,-21 54 130,2 0 0,20-28 1,-27 44-35,0 0 1,0 0 0,1 1 0,1 0 0,0 0 0,0 1 0,0 0-1,14-8 1,-22 15 54,0-1-1,0 0 0,0 0 0,1 1 0,-1-1 1,0 1-1,0-1 0,1 1 0,-1 0 1,0-1-1,1 1 0,-1 0 0,0 0 1,1 0-1,-1 0 0,0 0 0,1 0 1,-1 0-1,0 1 0,1-1 0,-1 0 1,0 1-1,0-1 0,1 1 0,-1-1 1,0 1-1,0 0 0,0 0 0,0-1 1,0 1-1,1 0 0,-2 0 0,1 0 1,1 1-1,0 2 57,0 0 0,0-1-1,0 1 1,0 0 0,-1 0 0,0 0 0,0 1 0,0-1-1,0 7 1,4 53 419,3 29-17,-6-79-396,1 0 0,0-1 1,1 1-1,8 19 0,-9-27-27,0 0 0,1 0 0,0 0 0,0-1 0,1 1 1,-1-1-1,1 0 0,0 0 0,0-1 0,1 1 0,0-1 0,-1-1 0,1 1 0,0-1 0,1 0 0,-1 0 0,12 3 0,-10-4 6,1 0-1,-1 0 0,1-1 1,-1 0-1,1-1 0,-1 0 1,1 0-1,-1-1 0,1 0 1,0 0-1,-1-1 0,0 0 1,0-1-1,10-4 0,-7 2-6,0-2 1,0 0-1,0 0 0,-1-1 0,12-10 0,-4 0 138,27-33 0,-27 26-100,-1 0 0,-1 0-1,-1-2 1,-1 0-1,14-40 1,-27 65-77,3-8 1,-1 0 1,3-18 0,-5 26-25,-1 1 1,0 0-1,0-1 1,1 1-1,-1-1 1,0 1-1,0-1 1,0 1-1,-1 0 1,1-1-1,0 1 1,0-1 0,-1 1-1,1 0 1,-1-1-1,1 1 1,-1 0-1,0 0 1,1-1-1,-1 1 1,0 0-1,0 0 1,0 0-1,0 0 1,0 0-1,0 0 1,0 0-1,-2-1 1,1 2 14,1 0 0,-1-1 0,0 1 0,0 0 0,1 0 0,-1 1 0,0-1 0,0 0 0,1 1 0,-1-1 0,0 1 0,1-1 0,-1 1 0,1 0 0,-1 0 0,1-1 0,-1 1 0,1 0 0,-1 0 0,1 1 0,-2 1 0,-1 0 2,-3 3 82,0 0 1,0 1-1,1 0 1,0 0-1,0 0 1,0 1-1,1 0 1,-4 9-1,5-11-13,-14 26 259,1 1 0,2 1 1,-22 68-1,33-88-224,1 1-1,1 0 0,1-1 1,0 1-1,0 0 1,3 22-1,-1-29-67,0 1-1,1-1 1,0 0-1,0 0 1,0-1-1,1 1 1,1 0-1,-1-1 1,1 0-1,0 0 0,1 0 1,10 12-1,-10-14-138,0 0 0,0 0 0,1 0 0,0-1-1,0 0 1,0 0 0,0-1 0,1 0-1,-1 0 1,1 0 0,0-1 0,0 0 0,0 0-1,0 0 1,0-1 0,0-1 0,0 1-1,1-1 1,-1 0 0,0 0 0,0-1 0,0 0-1,14-4 1,-12 3-538,6-2-533,0 0 0,0-1-1,0 0 1,0-1 0,13-8-1,-14 4-1528,-1 0 0,23-23 0,27-31-2903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9:52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91 564 3968,'-10'11'493,"-16"14"816,17-19-1285,-17 16 2032,24-20-1726,0 0-1,0-1 0,0 1 1,1 0-1,-1 1 0,1-1 1,0 0-1,-1 0 0,1 0 1,0 1-1,0 2 0,0-5-272,1 0 0,0 1-1,0-1 1,0 0 0,0 1-1,0-1 1,0 0 0,0 1-1,0-1 1,0 0 0,0 1-1,0-1 1,0 0 0,0 0 0,0 1-1,0-1 1,0 0 0,0 1-1,1-1 1,-1 0 0,0 1-1,0-1 1,0 0 0,0 0-1,1 1 1,-1-1 0,0 0-1,0 0 1,0 0 0,1 1-1,-1-1 1,0 0 0,0 0-1,1 0 1,-1 0 0,0 1 0,1-1-1,-1 0 1,0 0 0,0 0-1,1 0 1,-1 0 0,0 0-1,1 0 1,-1 0 0,0 0-1,1 0 1,16-3 1037,-14 2-626,6-2-132,1-1 1,-1 1-1,0-2 1,0 1-1,-1-1 1,1-1 0,13-11-1,50-52 625,-63 60-849,59-63 499,93-72-1,-50 60 69,59-50 520,-72 45 497,-93 85-1630,-4 7-63,-7 14-102,-14 23 81,7-18 36,2 1 1,0 0 0,1 1-1,-10 36 1,17-50-10,1 0 0,0 0-1,1 0 1,0 1 0,1-1-1,0 0 1,0 0 0,1 0-1,0 1 1,1-1 0,0 0 0,1 0-1,0-1 1,5 13 0,-4-16 17,-1-1 1,1 1-1,0-1 1,0 0 0,0 0-1,0 0 1,1 0 0,0-1-1,0 0 1,10 6 0,-11-7-4,0-1 0,0 0 0,1 0 1,-1-1-1,0 1 0,1-1 0,-1 0 0,0 0 1,1 0-1,-1-1 0,1 0 0,0 1 1,-1-2-1,1 1 0,-1 0 0,9-3 1,-2 0 14,-1-2 0,0 1 0,0-1 0,17-11 0,38-33 120,-27 20-74,20-13 59,33-24 245,-75 53-238,0-1 0,-1 0-1,16-21 1,-27 29-110,0 1-1,0-1 1,-1 1-1,0-1 1,0 0-1,0-1 0,-1 1 1,0 0-1,2-9 1,-3 11-45,-1 0 0,1 0 0,-1 0 0,0 0-1,0-1 1,0 1 0,-1 0 0,1 0 0,-1 0 0,0 0 0,0-1 0,-1 2 0,-2-7 0,3 8-46,0-1 0,-1 1 0,1 0 0,0 0 1,-1 0-1,0 1 0,1-1 0,-1 0 0,0 1 1,0-1-1,0 1 0,0-1 0,0 1 0,0 0 1,-1 0-1,1 0 0,0 0 0,-1 0 0,1 1 0,0-1 1,-1 1-1,1 0 0,-5-1 0,0 2-31,0 0 0,1 0 0,-1 0 0,0 1 0,1 0 1,0 0-1,0 1 0,-1 0 0,1 0 0,1 0 0,-1 1 0,1 0 0,-1 0 0,-7 9 0,3-4 74,1 0 0,1 1 0,0 0 0,0 1 0,1-1 0,-10 21 0,8-10 42,1 1 1,1 0-1,0 1 0,2 0 1,1 0-1,1 0 0,0 0 1,3 44-1,0-58 0,0 0-1,1 0 1,0-1 0,0 1-1,1 0 1,0-1-1,1 1 1,0-1-1,0 0 1,1 1-1,0-2 1,0 1 0,1 0-1,0-1 1,1 0-1,6 7 1,-5-8 20,0 0-1,0-1 1,0 0 0,1-1-1,0 0 1,0 0-1,14 5 1,-8-5 87,0 0 0,0-1-1,29 2 1,-31-4-92,-1-1 1,1-1-1,0 0 0,-1 0 1,1-1-1,0 0 0,-1-1 1,0-1-1,0 0 0,0 0 0,0-1 1,0 0-1,-1-1 0,0-1 1,10-7-1,8-11 28,-1 0-1,41-53 1,-20 23 29,11-4-209,2 2 0,109-76 0,-168 131 85,9-4-103,-13 17 190,-6 14-19,-2 0-1,-14 27 0,0 1 1,-93 258 179,108-273-112,18-45-9,-1 0 0,0 0-1,0-1 1,9-12-1,1 0-69,134-134-16,-115 120-166,2 2 0,53-34 0,-84 60 85,0 2 1,0-1-1,1 1 1,-1 0-1,13-3 0,-20 6 46,1 1 1,-1 0-1,1-1 0,-1 1 0,1 0 0,-1 0 0,1 0 0,-1 0 0,1 1 0,-1-1 0,1 0 0,-1 0 0,1 1 0,-1-1 0,0 1 0,1 0 0,1 0 0,-2 0 7,0 1 0,0-1 0,1 0 0,-1 1 0,0-1 0,0 1 0,-1-1 0,1 1 0,0-1 0,0 1 0,-1 0 0,1-1 0,-1 1 0,1 0 0,-1 0 0,0-1 0,0 1 0,0 2 0,1 23 52,-2 0-1,-8 45 1,8-65 9,-22 133 180,25-127-212,2-11 93,4-9-5,12-22-38,31-62 0,-36 61-104,2 0 1,31-42-1,-36 57-42,-6 6 8,1 0 1,0 1 0,1 0 0,0 0-1,13-10 1,-21 18 53,1-1-1,0 1 1,0-1-1,-1 1 0,1-1 1,0 1-1,0-1 1,0 1-1,0 0 1,0-1-1,0 1 1,0 0-1,0 0 1,-1 0-1,1 0 1,0 0-1,0 0 1,0 0-1,0 0 0,0 0 1,2 1-1,-2-1-1,-1 1 0,1 0-1,0-1 1,-1 1-1,1 0 1,0 0-1,-1 0 1,1-1 0,-1 1-1,1 0 1,-1 0-1,0 0 1,1 0-1,-1 0 1,0 0 0,1 0-1,-1 0 1,0 0-1,0 0 1,0 0-1,0 0 1,0 0 0,0 1-1,-6 86-250,3-60 378,1 0 0,2 1 0,3 29 0,-3-54-111,0 0 1,1-1-1,0 1 0,0 0 0,0-1 1,1 1-1,-1-1 0,1 1 1,0-1-1,4 6 0,-5-7 5,1 0-1,0-1 1,-1 1 0,1-1-1,0 0 1,0 1 0,0-1-1,0 0 1,0 0 0,1 0-1,-1-1 1,0 1 0,0 0-1,1-1 1,-1 0 0,0 1-1,1-1 1,3 0-1,6-1 24,1 0 0,-1-1-1,0-1 1,0 1-1,0-2 1,0 0-1,0 0 1,18-11-1,6-5 68,42-32-1,-36 21-62,54-54 0,28-43-4,-119 124-75,-4 3 26,-1 1 0,1-1 0,-1 1-1,1 0 1,-1-1 0,1 1 0,-1-1 0,1 1 0,-1-1 0,1 0 0,-1 1 0,0-1 0,0 1 0,1-1 0,-1 0 0,0 1 0,0-1 0,1 0 0,-1 0 0,-14 9-366,-9 12 241,0 2 0,-39 48 0,40-43 151,-17 19-17,2 1 0,-43 74 0,73-109-18,1-1 0,1 1-1,-8 21 1,13-30 34,-1-1 0,0 0 0,1 1 0,-1-1 1,1 1-1,0-1 0,-1 1 0,1 0 0,1-1 0,-1 1 0,0-1 0,1 1 0,-1-1 0,1 0 0,-1 1 0,1-1 0,0 1 0,0-1 0,0 0 0,1 0 0,-1 0 0,1 1 0,-1-1 0,1 0 0,3 3 1,-3-4 25,0 1 0,0-1 1,0 0-1,0 0 0,1 0 1,-1 0-1,0-1 1,1 1-1,-1 0 0,0-1 1,1 0-1,-1 1 1,1-1-1,-1 0 0,1 0 1,-1-1-1,3 0 1,-1 1-6,0-1 1,0 0 0,0-1 0,-1 1-1,1-1 1,-1 1 0,1-1 0,-1 0-1,0 0 1,5-5 0,1-1-25,-2-1 1,1 0 0,-1 0 0,0-1-1,-1 0 1,0 0 0,8-22-1,24-83-50,-30 90-36,2-9-4,-2 8 8,-1 0 0,4-29 0,-8 40-40,-2 10-108,-1 6-267,-6 30 539,2 0 0,2 0 0,0-1 0,5 49 0,-2-59-84,-1-8 28,1-1 1,0 1 0,1 0-1,5 16 1,-5-23 48,0-1-1,-1 1 1,2 0 0,-1-1 0,0 0 0,1 0-1,0 0 1,0 0 0,0 0 0,1 0-1,-1-1 1,1 0 0,5 4 0,-7-5-17,0-1 1,1 0-1,-1 0 1,0 0-1,1-1 1,-1 1-1,0 0 1,1-1-1,-1 0 1,1 1-1,-1-1 1,1 0-1,-1 0 0,0 0 1,1-1-1,-1 1 1,1-1-1,-1 1 1,0-1-1,1 0 1,-1 0-1,0 0 1,1 0-1,-1 0 1,0 0-1,3-3 1,4-3 25,-1 0 0,1 0 0,-1-1 0,-1 0 1,8-10-1,52-72 261,57-70-16,-46 69-362,-73 86 7,-4 9 28,-6 13 21,2-8 21,-77 285 472,76-276-526,-1 22-1,4-35 50,1-1 0,0 1 0,0 0 0,0 0 0,1 0-1,0 0 1,0-1 0,0 1 0,2 6 0,-2-10 10,-1 0 1,1 0-1,0 0 1,-1 0-1,1 0 1,0 0-1,-1 0 1,1-1-1,0 1 1,0 0 0,0-1-1,0 1 1,0 0-1,-1-1 1,1 1-1,0-1 1,0 1-1,1-1 1,-1 0-1,0 0 1,0 1-1,0-1 1,0 0-1,2 0 1,1 0 23,0 0 1,0-1-1,0 1 0,8-3 0,-10 2-17,6-1 3,1-2 0,-1 1 1,0-1-1,0 0 1,-1 0-1,1-1 0,-1 0 1,0-1-1,9-8 0,4-7 2,26-33-1,19-34-51,32-37-212,-96 123 226,2-1-32,0-1 0,0 1 0,0 0 0,0 0 0,1 0 0,0 0 0,6-4-1,-9 7 44,-1 0-1,1 0 0,-1 0 0,1-1 1,-1 1-1,1 0 0,-1 0 0,1 0 0,-1 0 1,1 0-1,-1 0 0,1 0 0,-1 0 0,1 0 1,-1 0-1,1 0 0,-1 0 0,1 1 1,-1-1-1,1 0 0,-1 0 0,1 0 0,-1 1 1,1-1-1,-1 0 0,0 1 0,1-1 1,-1 0-1,0 1 0,1-1 0,-1 1 0,0-1 1,1 0-1,-1 1 0,0-1 0,1 1 0,-1-1 1,0 1-1,0-1 0,0 1 0,0-1 1,0 1-1,1 0 0,2 26-37,-3-21 16,0 30 87,-1 1 1,-2-1-1,-12 57 0,0-2 20,15-87-82,-1 0-1,1-1 1,0 1 0,0 0 0,0 0-1,1 5 1,3-2 1,0-7-26,3-10-66,-6 8 58,40-68-441,13-22 151,-44 77 294,0 1 0,1 0 0,23-22 0,-31 33 11,0 1 0,0-1-1,0 1 1,1 0 0,-1 0-1,1 0 1,-1 0 0,1 0-1,-1 1 1,5-2 0,-6 3 11,-1 0-1,1 0 1,0 0 0,0 0 0,-1 0-1,1 0 1,0 0 0,-1 1 0,1-1-1,0 1 1,-1-1 0,1 1 0,0-1-1,-1 1 1,1 0 0,-1 0 0,0 0-1,1 0 1,-1 0 0,0 0 0,1 0 0,-1 1-1,0-1 1,2 3 0,4 7 27,0 1 0,0 0 0,-1 0 0,0 1 0,-2-1 0,5 14 1,-6-12 24,2-1-1,0 0 1,0-1 0,1 1 0,1-1 0,8 11 0,-12-19-16,0-1 0,0 1 1,0-1-1,1 0 0,0 0 0,-1 0 0,1-1 0,0 1 1,0-1-1,1 0 0,-1 0 0,0 0 0,10 2 0,-8-3-1,0 0-1,0-1 0,1 1 0,-1-1 1,0-1-1,1 1 0,-1-1 0,0 0 1,10-3-1,-5 0-7,0 0 0,-1-1-1,1 0 1,-1-1 0,0 0 0,0 0 0,0-1-1,-1-1 1,0 1 0,-1-1 0,8-10 0,2-7 80,0-1 1,13-28 0,20-30 35,-10 25-67,51-57-1,-74 100-291,-18 16 220,0 0-1,0 0 0,0 0 0,0 0 0,1 0 0,-1 0 0,0 0 0,0 0 0,0-1 0,0 1 0,1 0 0,-1 0 0,0 0 0,0 0 0,0 0 0,0 0 0,0 0 0,1 0 0,-1 0 0,0 0 0,0 0 0,0 0 0,0 1 0,1-1 0,-1 0 0,0 0 0,0 0 0,0 0 0,0 0 0,0 0 0,1 0 0,-1 0 0,0 0 0,0 0 1,0 1-1,0-1 0,0 0 0,1 13 6,-29 114 296,18-68-286,-3 103 1,10-134 4,2-24-15,0 0 1,1 0 0,0 0 0,-1 0-1,2 0 1,-1 0 0,1 6 0,0 5 545,7-16-592,-4-1 51,0-1-1,0 1 0,0-1 1,0 0-1,-1 0 1,1 0-1,-1-1 0,0 1 1,4-7-1,4-3 21,33-39-108,3 2 0,3 1 0,64-48 0,-88 77 35,-18 13 63,0 0-1,1 1 0,0 0 0,0 0 0,13-5 0,-5 1-358,-17 11 432,10-1-33,-9 0-59,0 0 0,-1-1 1,1 1-1,-1 0 0,1 0 0,-1 0 0,1 0 0,0 0 0,-1-1 0,1 1 0,-1 0 0,1-1 0,-1 1 0,1 0 0,-1-1 0,0 1 0,1 0 0,-1-1 0,1 1 0,-1-1 0,1 0 0,-1 1 4,0 0-1,0 0 0,0 0 1,0 0-1,0 0 0,0 0 1,0 0-1,0 0 0,0 1 0,0-1 1,0 0-1,0 0 0,0 0 1,0 0-1,0 0 0,0 0 1,0 0-1,0 0 0,0 0 1,0 0-1,0 0 0,0 0 1,0 0-1,0 0 0,0 0 1,0 0-1,0 0 0,0 0 1,1 0-1,-1 0 0,0 0 1,0 0-1,0 0 0,0 0 0,0 0 1,0 0-1,0 0 0,0 0 1,1 1 71,2-1-31,-2 0-43,5-3-177,-1 2 27,-3 10 125,-1 17-60,-3 32-214,2-49 300,-5 43 76,-16 81 0,16-116-16,2-7-19,0 1 0,1 0 0,-2 20 0,4-30-43,1 0 0,-1 0 1,0 0-1,0 0 0,0-1 0,1 1 0,-1 0 0,0 0 0,1-1 1,-1 1-1,0 0 0,1 0 0,-1-1 0,1 1 0,-1 0 0,1-1 1,0 1-1,-1-1 0,2 1 0,-1 0-3,0 0-1,-1 0 1,1 0 0,0 0-1,0 0 1,0 0 0,-1 0-1,1 0 1,0 1-1,-1-1 1,1 1 0,0 2-10,1-1 1,-1 1-1,1-1 0,0 0 1,2 4-1,-4-6 24,1 0 1,-1 0-1,1-1 0,-1 1 0,1 0 0,-1-1 0,1 1 1,0 0-1,0-1 0,-1 1 0,1-1 0,0 1 0,0-1 1,-1 1-1,1-1 0,0 1 0,0-1 0,0 0 0,0 0 1,0 1-1,0-1 0,-1 0 0,1 0 0,0 0 0,0 0 1,0 0-1,0 0 0,2-1 0,4-1 9,1-1 1,-1 0-1,0-1 0,0 0 1,0 0-1,0 0 0,10-10 1,33-31-6,3 2 1,1 3 0,111-64-1,-128 85-95,1 1-1,55-17 0,-68 27-4,1-1 185,30-6 0,-55 15-97,-1 0 1,1 0-1,-1 0 0,0 0 0,1 0 0,-1 0 1,1 0-1,-1 0 0,0 0 0,1 0 1,-1 0-1,0 0 0,1-1 0,-1 1 1,1 0-1,-1 0 0,0 0 0,0-1 0,1 1 1,-1 0-1,0 0 0,1-1 0,-1 0 1,-7-3-75,-21 0-70,22 4 113,0 1-1,0-1 0,1 1 1,-1 0-1,0 1 1,-5 2-1,-2 0-30,-14 5-9,1 1-1,0 1 0,1 1 1,0 1-1,1 2 0,-32 24 0,26-15 91,1 1 0,2 1 0,0 2 0,-27 37-1,52-63-12,-3 4-10,1-1-1,0 1 0,0 0 1,0 0-1,1 1 0,0-1 1,0 1-1,-3 10 0,6-17 12,0 1 0,0 0-1,0-1 1,0 1 0,0 0-1,0-1 1,0 1-1,0 0 1,0-1 0,0 1-1,0 0 1,0-1-1,0 1 1,1 0 0,-1-1-1,0 1 1,0-1 0,1 1-1,-1 0 1,1-1-1,-1 1 1,0-1 0,1 1-1,-1-1 1,1 1 0,-1-1-1,1 1 1,-1-1-1,1 0 1,0 1 0,-1-1-1,1 0 1,-1 1-1,1-1 1,0 0 0,-1 0-1,1 0 1,0 1 0,-1-1-1,1 0 1,0 0-1,-1 0 1,1 0 0,0 0-1,-1 0 1,2-1-1,3 1 33,0-1 0,0 0 0,0 0 0,0-1 0,8-2 0,1-4 9,1 0 0,-1 0 1,-1-1-1,0-1 0,0 0 0,21-22 1,60-79 162,-91 108-202,141-189-320,-142 191 237,-2 5 16,-2 7 14,0 1 1,0-1 0,-8 20-1,-18 34 50,-64 106 0,-72 112 168,120-193-57,-24 43 143,51-103-174,-1-2 1,-30 36-1,46-61-96,-1 1 1,1-1-1,-1 0 0,0 0 1,0 0-1,0-1 0,0 1 1,-1-1-1,1 0 1,-1 0-1,0 0 0,1 0 1,-7 1-1,9-2 5,0-1-1,0 0 1,0 0-1,0 0 1,0 0-1,0 0 1,0 0-1,0 0 1,0 0 0,0 0-1,0 0 1,0 0-1,0-1 1,0 1-1,0 0 1,0-1-1,0 1 1,0-1-1,0 1 1,0-1 0,0 1-1,-1-2 1,0 0-2,1 0 1,-1 0 0,1 0 0,0-1 0,-1 1 0,1 0 0,0 0-1,0-1 1,-1-3 0,0-7-20,0 1 1,1-1-1,-1-14 1,2 17-18,-1-21-355,2 0-1,0 0 1,3 0-1,0 1 1,17-58-1,-6 32-3613,16-78-12027,-18 85 11824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9:52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1669 168 12384,'-45'-28'5599,"21"25"-4863,11-2-608,10 10-224,-12-5-864,7 3 512</inkml:trace>
  <inkml:trace contextRef="#ctx0" brushRef="#br0" timeOffset="1">148 20 11872,'-108'-20'5375,"77"24"-4671,22-4-928,14 0-2431,4 8 1567,22 9-4864,6 2 3296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9:58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448 15 7552,'-6'-14'5116,"9"19"-558,-2 6-4078,-1 0 1,-1 0-1,0 0 0,-1 0 1,0 0-1,-4 12 0,3-10-189,-77 290 2275,62-243-2248,-2-1 0,-48 95 0,36-94-73,-59 121 156,52-100-330,-43 99 1015,81-179-747,2-3-77,3-8 81,10-22-29,-2 9-282,2 0 0,0 1-1,34-39 1,63-56-215,-96 102 170,0-1-93,2 0-1,0 2 0,0 0 1,1 1-1,28-16 0,-45 29 97,-1-1-1,1 1 0,-1 0 1,1 0-1,-1-1 1,1 1-1,0 0 0,-1 0 1,1 0-1,-1 0 1,1 0-1,0 0 1,-1 0-1,1 0 0,-1 0 1,1 0-1,-1 0 1,1 0-1,0 0 0,-1 0 1,1 0-1,-1 0 1,1 1-1,-1-1 1,1 0-1,-1 0 0,2 1 1,-1 0 9,-1 1 1,1-1 0,0 0 0,0 0-1,-1 0 1,1 0 0,-1 0-1,1 1 1,-1-1 0,0 0 0,0 0-1,1 3 1,0 5 91,-1 1 0,-2 18 0,2-24-74,-8 59 37,-2 28 190,10-79-218,0 0-1,1 0 1,0 0 0,0 0 0,5 16 0,-5-26-24,-1 0 1,1-1-1,0 1 1,0 0-1,-1 0 0,1-1 1,0 1-1,0-1 1,0 1-1,1-1 1,-1 1-1,0-1 0,1 0 1,-1 1-1,0-1 1,1 0-1,0 0 1,-1 0-1,1 0 0,-1 0 1,1-1-1,0 1 1,0 0-1,0-1 1,-1 1-1,1-1 0,0 0 1,0 0-1,2 0 1,5 0 25,0 0 1,-1-2 0,1 1 0,0-1-1,8-3 1,-17 5-29,78-25 124,105-50 0,-163 66-105,196-96 109,-199 95-9,0-2-1,-1 0 1,21-19 0,-30 24-77,-4 3-228,-7 4 46,-14 8-30,-12 11 142,0 2 0,2 1 0,0 1 0,1 2 0,2 0 0,1 2 0,-36 49 0,53-66 29,0 0-1,1 0 1,0 1 0,0-1-1,1 1 1,0 1-1,1-1 1,-4 20-1,7-29 14,1 0-1,0 1 1,0-1-1,0 1 1,0-1-1,1 0 0,-1 1 1,0-1-1,1 1 1,0-1-1,0 0 0,-1 0 1,1 1-1,1-1 1,-1 0-1,0 0 0,0 0 1,3 2-1,-3-2-1,0-1 1,1 0-1,-1 0 0,1 0 0,-1 0 0,1 0 1,-1 0-1,1 0 0,0 0 0,0-1 1,-1 1-1,1-1 0,0 1 0,0-1 0,0 0 1,-1 1-1,1-1 0,0 0 0,0 0 0,0 0 1,0-1-1,-1 1 0,1 0 0,2-1 0,4-2 13,-1 0-1,0-1 1,0 1-1,0-1 1,0 0-1,-1-1 1,0 0-1,0 0 1,6-6-1,1-3 23,0 0-1,18-29 0,-4 2-270,-3-1 0,21-48 0,-38 114-346,-4 24 468,-3-33 44,5 28 1,-4-38 82,0 0 0,1 0 0,0 0-1,0 0 1,0 0 0,0 0 0,1-1 0,0 1 0,3 4 0,-4-7-11,-1-1 0,0 1 0,1-1-1,-1 1 1,1-1 0,0 0 0,-1 0 0,1 1 0,0-1 0,0 0 0,0-1 0,0 1-1,0 0 1,0 0 0,0-1 0,0 1 0,0-1 0,0 0 0,0 0 0,0 0 0,0 0-1,4 0 1,2-2-1,-1 0-1,0 0 0,1 0 1,12-7-1,-17 8-15,74-38 196,73-49 0,-148 87-189,2-2 0,96-63 177,-83 53-141,-1-1 1,0 0-1,24-31 0,-21 19-1,-1 0 0,23-50 0,21-63-60,0 7-17,23-62 119,-83 188-136,0 0 1,0 0-1,0-1 0,-1 1 0,0-1 0,0 0 1,0 1-1,-1-1 0,0 1 0,-2-12 0,2 17 36,0 1-1,0-1 0,0 0 1,0 1-1,-1-1 0,1 0 0,0 1 1,0-1-1,-1 0 0,1 1 0,0-1 1,-1 1-1,1-1 0,-1 1 0,1-1 1,-1 1-1,1-1 0,-1 1 0,1-1 1,-1 1-1,1-1 0,-1 1 0,0 0 1,1-1-1,-1 1 0,1 0 1,-1 0-1,0-1 0,-1 1 0,1 0-6,-1 0 0,1 1-1,-1-1 1,0 1 0,1-1-1,-1 1 1,1 0 0,-1-1-1,1 1 1,0 0 0,-1 0-1,1 0 1,0 0 0,-1 0-1,0 2 1,-6 4-10,1 1-1,0 0 0,0 0 1,1 1-1,0 0 1,-7 13-1,-16 38-9,-26 79 1,-10 73 190,57-179-126,1 0 1,-4 44 0,10-59 2,0 0 0,2 0 0,0 1 0,1-1 0,8 32 1,-8-42 8,0-1 0,0-1 1,1 1-1,0 0 0,1-1 1,-1 1-1,1-1 1,8 10-1,-10-14 2,0 0 0,-1-1 0,1 1 0,1 0 0,-1-1 0,0 1 0,0-1 0,0 1 0,1-1 0,-1 0 0,1 0 0,-1 0 0,1-1 0,-1 1 0,1 0 0,-1-1 0,1 0 0,0 1 0,-1-1 0,1 0 0,-1-1 0,1 1 0,0 0 0,-1-1 0,1 1 0,3-2 0,13-7 94,0 0 1,-1-1 0,0-1-1,-1-1 1,25-21 0,-10 8-30,-2 0-31,-2 0 0,-2-2 0,0 0 0,-1-2 0,-2-1 0,22-38 0,102-203 8,-146 269-75,92-209-166,-131 278-511,-119 242 421,-37 115 368,134-275-117,-102 240 90,102-272 384,53-104-402,6-10-51,0 0 1,0 0 0,-1 0-1,0 0 1,1-1-1,-1 1 1,0-1-1,0 1 1,0-1-1,-1 0 1,1 0-1,-1 0 1,1 0 0,-6 3-1,7-4-10,0-1 0,0 1 0,1-1-1,-1 0 1,0 1 0,0-1 0,0 0 0,0 0-1,0 1 1,0-1 0,0 0 0,0 0 0,0 0-1,0 0 1,1 0 0,-1-1 0,0 1 0,0 0-1,0 0 1,0 0 0,0-1 0,0 1 0,0-1-1,-1 0 1,1 0 3,0-1 0,-1 1 0,1 0 0,0-1 0,0 1-1,0-1 1,1 1 0,-1-1 0,0 1 0,1-1 0,-1 0 0,0-2 0,-1-5 17,1 0 1,0 0 0,0 0 0,2-11 0,1-1-22,1 1 1,1-1 0,1 0-1,1 1 1,11-25-1,-5 13-81,-4 8 2,1 0-1,2 0 1,0 1 0,25-36-1,-28 48 39,0 2 1,0-1-1,1 1 0,0 0 1,1 1-1,0 0 0,0 1 1,0 0-1,1 0 0,1 1 1,16-7-1,3 4-200,0 0 1,0 2-1,1 2 0,62-4 0,-82 9-635,1 0-1,0 1 0,-1 1 1,1-1-1,-1 2 0,13 4 1,70 30-11223,-93-36 11773,34 14-3647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0:00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605 174 6720,'0'-1'445,"0"0"0,0 0 0,0 0 0,0 1 0,0-1 0,0 0 0,-1 0 0,1 0 0,0 1 0,-1-1 0,1 0 0,0 1 0,-1-1 0,1 0 0,-1 0 0,1 1 0,-1-1 0,1 1 0,-1-1 0,0 1 0,1-1 0,-1 1 0,-1-1 0,0-1-52,0 1 0,-1 1-1,1-1 1,-1 0 0,1 1 0,0-1 0,-1 1 0,-2-1-1,-2 1-251,-1 0-1,1 1 0,-1 0 0,-12 2 1,-12 8 62,0 1 1,0 2 0,1 0 0,-38 26-1,49-27-148,0 1 0,1 0-1,0 2 1,2 0-1,-18 21 1,25-25-3,0 0 0,1 0 0,1 1 0,0 1-1,1-1 1,1 1 0,0 1 0,-8 25 0,13-34-6,0 1 0,0-1 0,0 1 0,1-1 0,-1 1 0,2-1 0,-1 1 0,1-1 0,0 1 0,2 7 0,-2-11-5,0 0 0,0 0 0,0 0-1,1-1 1,-1 1 0,1 0 0,0-1 0,0 1 0,0-1-1,0 0 1,0 1 0,0-1 0,1 0 0,-1 0 0,0-1-1,1 1 1,0 0 0,-1-1 0,1 0 0,0 1 0,0-1-1,5 1 1,-3-1 13,0-1 0,-1 1 0,1-1 0,0 0-1,-1-1 1,1 1 0,-1-1 0,1 0 0,-1 0 0,1 0-1,-1-1 1,0 1 0,1-1 0,-1 0 0,0 0-1,0-1 1,0 1 0,-1-1 0,5-4 0,5-4 48,-1 0 1,-1-1-1,0-1 1,11-17 0,81-147 393,17-65-400,-90 183-1099,-30 71 355,-3 15 539,-20 88 226,-54 204 400,60-262-267,-2 0-1,-2-2 0,-44 81 1,19-56 7,-3-3 1,-68 82 0,115-157-246,-12 15 133,-19 18 0,29-31-105,-1 0-1,1-1 1,-1 0 0,0 0-1,1 0 1,-1 0 0,-1-1-1,1 1 1,-9 1-1,13-3-34,0-1-1,0 0 1,0 1-1,-1-1 0,1 0 1,0 0-1,0 0 1,0 0-1,0 0 0,-1-1 1,1 1-1,0 0 1,0 0-1,0-1 0,0 1 1,0 0-1,0-1 1,0 0-1,0 1 0,0-1 1,0 1-1,0-1 1,0 0-1,0 0 0,-1 0 1,1-2-10,-1 1-1,1 0 1,0-1 0,0 1-1,0-1 1,0 1 0,0-1-1,1 1 1,-1-1 0,0-4-1,0-5-45,1 1-1,0-1 0,1 0 1,2-12-1,0 13 26,0 0-1,0 0 1,1 0 0,1 1-1,-1-1 1,2 1 0,-1 0-1,2 1 1,13-18 0,2 3-39,1 0-1,29-22 1,87-82-244,-96 86 209,3 2 0,1 2 0,104-63 0,205-84 57,-193 107 65,-125 60 66,28-16 341,-78 42-467,1 1 1,1 0-1,-1 1 0,1 0 1,1 0-1,-13 18 0,15-19 35,1 0 0,1 1 0,-1 0-1,1 0 1,1 0 0,0 0 0,0 1 0,1-1 0,1 1-1,-3 15 1,5-21 4,1 0-1,-1-1 1,1 1-1,-1 0 1,1 0-1,0-1 1,1 1-1,-1-1 1,1 1-1,3 4 1,-5-8 13,1 0 0,0 1 1,-1-1-1,1 0 0,0 0 0,0 0 1,0 0-1,0 0 0,0 0 0,0 0 1,0 0-1,0 0 0,0 0 0,0 0 1,0-1-1,1 1 0,-1-1 0,0 1 1,1-1-1,-1 1 0,0-1 1,1 0-1,-1 1 0,0-1 0,1 0 1,-1 0-1,1 0 0,-1 0 0,0 0 1,1 0-1,-1-1 0,0 1 0,1 0 1,-1-1-1,0 1 0,1-1 0,-1 0 1,0 1-1,2-2 0,2-1 23,0-1 0,0-1 0,0 1-1,-1-1 1,1 1 0,-1-1 0,0-1 0,6-9 0,25-53 60,-27 51-89,2-2 18,-2 1 0,0-1-1,-1-1 1,5-24-1,-11 40-52,-1 1 0,1-1-1,-1 0 1,0 0 0,0 0-1,-1 0 1,1 0 0,-1 1 0,0-1-1,0 0 1,0 0 0,-3-6-1,3 8-6,-1 0 0,1-1 0,-1 1 0,1 0 0,-1 0 0,0 0 0,0 0 0,0 0 0,0 0-1,-1 1 1,1-1 0,0 1 0,-1-1 0,1 1 0,-1 0 0,1 0 0,-1 0 0,-3 0 0,5 0 16,-1 1 0,1 0 0,0 0 0,-1 0 0,1 0 0,0 0 0,-1 0 0,1 1 0,0-1 0,-1 0 0,1 1 0,0-1 0,0 1 0,0-1 0,-1 1 0,1 0 0,0-1 0,0 1 0,0 0 0,0 0 0,0 0 0,0 0 0,0 0 0,0 0 0,1 0 0,-2 2 0,1-2 13,0 0 1,0 1-1,1-1 1,-1 1-1,0-1 0,1 1 1,-1-1-1,1 1 0,0 0 1,-1-1-1,1 1 1,0 0-1,0-1 0,0 1 1,0 0-1,1-1 1,-1 1-1,0-1 0,1 1 1,-1 0-1,1-1 0,0 2 1,1 0 20,-1-1 0,1 1 1,0-1-1,0 1 0,0-1 1,0 0-1,0 0 0,1 0 0,-1 0 1,1-1-1,-1 1 0,1-1 1,0 1-1,-1-1 0,4 1 0,4 1 75,1 0 0,19 2 0,-26-4-80,34 2 170,0-1 0,1-2 1,70-9-1,-81 5-49,0-1 0,0-1 0,-1-1 0,45-18 0,-60 21-70,-1-2 0,0 0 0,0 0 0,0-1 0,-1 0 0,0-1 0,0 0 0,-1-1 1,0 0-1,0 0 0,-1-1 0,11-17 0,-15 21-98,-1-1 1,0 1-1,0 0 1,0-1-1,-1 0 0,0 1 1,-1-1-1,1 0 1,-1 0-1,0 0 1,-1-12-1,0 19 17,0-1-1,0 1 1,0-1 0,0 1-1,0-1 1,0 1 0,0-1-1,-1 1 1,1-1 0,0 1-1,0-1 1,0 1 0,-1 0-1,1-1 1,0 1 0,0-1 0,-1 1-1,1 0 1,0-1 0,-1 1-1,1 0 1,-1-1 0,1 1-1,0 0 1,-1-1 0,1 1-1,-1 0 1,1 0 0,-1-1-1,-1 1-10,1 0 0,0 0-1,0 0 1,0 1 0,0-1 0,-1 0-1,1 0 1,0 1 0,0-1 0,0 0-1,0 1 1,-1 0 0,-4 2-36,1 1 1,0 0-1,0-1 0,-4 6 1,-9 8 25,-46 51-50,58-60 87,0-1 0,1 1 0,0 0 0,0 0 0,1 1-1,0-1 1,-4 14 0,7-16 22,0 0-1,1 0 0,-1-1 1,1 1-1,1 0 0,-1 0 1,1-1-1,0 1 0,0 0 1,1-1-1,0 1 0,0-1 1,0 0-1,0 1 0,1-1 1,6 9-1,-6-9 6,1 0-1,-1-1 1,1 0-1,0 1 1,0-1-1,0-1 1,0 1 0,1-1-1,-1 1 1,1-1-1,0-1 1,0 1-1,0-1 1,1 1-1,-1-2 1,0 1 0,8 1-1,-9-3 41,1 0 0,0 0 0,-1 0 0,1-1 0,-1 0 0,1 0 0,-1 0 0,1 0 0,7-4 0,5-3 126,18-13 0,-5 4-181,112-58-30,-133 71 13,-2 0-62,0 0-1,1 0 1,0 1-1,-1 0 1,1 1-1,14-3 1,-22 5 66,0 0-1,0 0 1,0 0 0,0 0 0,1 0-1,-1 0 1,0 0 0,0 0 0,0 0-1,0 0 1,1 0 0,-1 0 0,0 0 0,0 0-1,0 0 1,0 0 0,0 0 0,1 0-1,-1 0 1,0 0 0,0 0 0,0 0-1,0 1 1,0-1 0,0 0 0,1 0 0,-1 0-1,0 0 1,0 0 0,0 0 0,0 1-1,0-1 1,0 0 0,0 0 0,0 0-1,0 0 1,0 1 0,0-1 0,0 0 0,0 0-1,0 0 1,0 0 0,0 1 0,0-1-1,0 0 1,0 0 0,0 0 0,0 0 0,0 0-1,0 1 1,0-1 0,0 0 0,0 0-1,0 0 1,0 0 0,0 1 0,-1-1-1,-13 21-106,-1-1 0,-25 26 0,-14 16 274,48-54-161,-8 12 255,-1-1 0,-31 30 0,46-49-254,0 0-1,0-1 1,0 1 0,0 0 0,0 0-1,0 0 1,0 0 0,0 0-1,0-1 1,0 1 0,0 0-1,0 0 1,0 0 0,0 0 0,0-1-1,0 1 1,0 0 0,0 0-1,0 0 1,0 0 0,0 0-1,0 0 1,0-1 0,0 1 0,0 0-1,0 0 1,-1 0 0,1 0-1,0 0 1,0 0 0,0 0-1,0-1 1,0 1 0,0 0 0,-1 0-1,1 0 1,0 0 0,0 0-1,0 0 1,0 0 0,0 0-1,-1 0 1,1 0 0,0 0 0,0 0-1,0 0 1,0 0 0,0 0-1,-1 0 1,1 0 0,0 0-1,0 0 1,0 0 0,0 0 0,0 0-1,-1 0 1,1 0 0,0 0-1,0 1 1,0-1 0,0 0-1,0 0 1,0 0 0,-1 0 0,1 0-1,0 0 1,0 0 0,0 1-1,3-12 4,-1 10-23,1-1 0,-1 1 1,0 0-1,1 0 0,0 0 0,-1 0 0,1 0 0,0 1 0,-1-1 1,5 0-1,32 0-149,-34 1 144,226 13-3587,-153-4-1831,-2 0-3847,-35-1 4829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0:01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1123 6304,'0'0'42,"0"0"-1,0 0 1,0 0 0,-1 0 0,0 0 877,1 0-877,0 0-1,0 0 1,0 0 0,0 0 0,0 0 0,0 1-1,0-1 1,0 0 0,0 0 0,0 0-1,0 0 1,0 0 0,0 0 0,1 1 877,-1-1-877,0 0-1,0 0 1,0 0 0,0 0 0,0 0 0,8 0 1349,-5 0-1101,0-1 1,0 0-1,0 1 0,0-1 0,5-3 1,75-45 2797,149-117-75,-150 98-2299,-2-3 0,101-116 0,108-187 1677,-279 359-2290,9-10 287,-2-1 0,-1-1 0,15-34 0,-30 59-341,0-1 0,0 1 0,0-1 0,-1 1 0,1 0 0,-1-1 0,1 1 0,-1-1 0,0-3 0,0 5-41,0 0 0,-1 0 0,1 0 0,0 0 0,0 0 0,-1 0 0,1 1 0,0-1 0,-1 0 0,1 0 0,-1 0 0,1 1 0,-1-1 0,1 0 0,-1 1 0,0-1 0,1 0 0,-1 1 0,-1-2 0,0 1-13,1 1 1,0-1 0,-1 1-1,1 0 1,-1-1-1,1 1 1,-1 0 0,1 0-1,-1 0 1,1-1 0,-1 2-1,1-1 1,-3 0-1,-1 1-19,1 1-1,-1-1 1,1 0 0,0 1-1,-8 4 1,-4 5-2,0 0 0,1 0 0,0 2 0,1 0 0,0 1 1,1 0-1,1 1 0,-12 17 0,-79 144 103,69-112 160,4 3 0,-29 86 0,46-110-175,2 0 1,2 0-1,2 1 1,-3 88 0,10-113 44,0 0 1,7 36 0,-6-49-41,1 1 0,0-1 0,0 0 1,1 0-1,-1 0 0,2 0 0,-1 0 0,0-1 0,1 1 0,0-1 0,8 9 0,-8-11-36,-1 0 0,1-1 0,0 1 0,0-1 1,0 1-1,0-1 0,0 0 0,0-1 0,1 1 0,-1-1 0,0 0 0,1 0 0,-1 0 0,1-1 0,0 1 0,-1-1 0,6-1 0,4 0-5,0-1-1,0 0 0,0-1 1,20-8-1,-2-1 30,-1-2-1,0 0 1,-1-2 0,-1-2-1,0-1 1,-1 0 0,42-41-1,-39 29 74,55-69-1,-85 99-155,1-1-1,-1 1 1,0-1 0,0 0-1,0 1 1,0-1 0,-1 0-1,1 0 1,0 0 0,-1 0-1,1 0 1,-1 0 0,0-2-1,0 4 18,0 0 0,0-1 0,0 1 0,0-1 0,0 1 0,0 0 0,-1-1 0,1 1 0,0 0-1,0-1 1,-1 1 0,1 0 0,0-1 0,0 1 0,-1 0 0,1-1 0,0 1 0,-1 0 0,1 0 0,0 0 0,-1-1-1,1 1 1,-1 0 0,1 0 0,-2-1-22,0 1 0,0-1 0,0 1 0,0 0 0,0 0 0,1 0 0,-1 0 0,-3 1 1,-8 1 50,-1 1 0,1 1 0,-1 0 0,1 0 0,1 2 0,-1 0 0,1 0 0,0 1 0,0 0 0,1 1 0,0 1-1,0 0 1,1 0 0,0 1 0,-11 14 0,19-22-8,1-1-1,0 0 0,0 1 1,0-1-1,0 1 0,0 0 0,0-1 1,0 1-1,1 0 0,-1-1 1,1 1-1,-1 0 0,1 0 0,0-1 1,-1 1-1,1 0 0,0 0 1,0 2-1,1-2 13,0 0 0,0 0-1,0 0 1,0 0 0,0-1 0,0 1 0,1 0 0,-1-1 0,0 1 0,1-1-1,-1 1 1,1-1 0,0 0 0,-1 0 0,1 1 0,0-1 0,2 0-1,0 1 31,1 0-1,-1-1 0,0 1 0,1-1 0,0-1 0,-1 1 0,1-1 0,0 1 0,-1-1 0,1 0 0,0-1 0,-1 1 0,1-1 0,-1 0 0,1 0 0,-1-1 0,6-2 0,1 0 38,0 0-1,-1-2 1,0 1-1,0-1 1,0-1-1,9-7 0,-14 9-68,-1-1 0,1 1 0,-1-1 0,0 0 0,-1 0 0,1 0 0,4-12 0,6-10-332,-13 28 289,1-1 0,0 1 0,-1-1 1,1 1-1,0-1 0,-1 1 0,1 0 0,0 0 0,-1 0 1,1 0-1,0 0 0,0 0 0,1 1 0,13-1-81,23-5-64,44-11 0,-44 7-604,-6 2 38,37-8-2162,-27 1-2071,-42 14 4836,-1 0-1,1 0 1,-1 0-1,1 0 1,-1 0-1,1-1 0,-1 1 1,1 0-1,-1 0 1,1-1-1,-1 1 0,1 0 1,-1-1-1,0 1 1,1 0-1,-1-1 1,0 1-1,1 0 0,-1-1 1,0 1-1,1-1 1,-1 1-1,0-1 1,0 1-1,1-1 0,-1 0 1,-1 0-156,1 0 0,-1 0 0,1 1-1,-1-1 1,1 0 0,-1 0 0,0 0 0,1 1 0,-1-1 0,0 0 0,0 1-1,-1-2 1,-14-7-2601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0:29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85 9216,'-50'-65'4192,"18"54"-3648,16 7-512,6 4-128,-3-5 32,4 5 64,4 0-704,5 5 384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0:01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9 11136,'-82'-9'5056,"87"14"-4417,14-1 97,7 4-544,32 0 704,11 4-512,29-4 256,6-1-384,39-2-352,-8-2 32,31-3-2528,-17 5 1409,8-10-4929,-21 5 3424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0:05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1253 8896,'-31'-5'2869,"30"5"-2742,0-1 1,0 1-1,0 0 1,0 0-1,-1 0 1,1 0-1,0 0 1,0 0-1,0 0 1,0 0-1,-1 0 1,1 0-1,-2 2 1,3-2-75,0 0 1,-1 0-1,1 0 1,0 1-1,0-1 1,0 0-1,-1 0 1,1 1 0,0-1-1,0 0 1,0 0-1,0 1 1,0-1-1,0 0 1,0 1-1,0-1 1,0 0 0,0 0-1,0 1 1,0-1-1,0 0 1,0 1-1,0-1 1,0 0-1,0 0 1,0 1 0,0-1-1,0 0 1,0 0-1,0 1 1,1-1-1,-1 1 1,1 1 169,1 0 0,-1 0 0,1 0 0,-1 0 0,1 0-1,0-1 1,0 1 0,0 0 0,3 1 0,1 0 41,0-1-1,1 1 0,0-1 1,-1 0-1,1-1 1,0 0-1,0 0 0,0 0 1,0-1-1,0 0 1,10-1-1,10-2 314,40-11 0,-65 13-551,138-38 1111,-118 31-879,-1-1 0,0-1 0,0 0 0,22-16 0,-39 22-179,0 1-1,1-1 1,-1 1 0,0-1 0,-1 0-1,1-1 1,-1 1 0,0-1 0,4-6-1,-6 9-57,0-1 0,0 1 0,0 0 0,0-1 0,-1 1 0,1-1 0,-1 1 0,1-1 0,-1 1 0,0-1 0,0 0 0,0 1 0,-1-1 0,1 1 0,0-1 0,-1 1-1,0-1 1,1 1 0,-1 0 0,0-1 0,0 1 0,-3-4 0,2 3 7,0 1 0,0-1 0,0 1 0,0-1 0,0 1-1,-1 0 1,1 0 0,-1 0 0,0 0 0,0 0 0,0 1 0,1-1-1,-1 1 1,-5-2 0,2 2-36,1 0-1,0 0 0,-1 1 1,1-1-1,-1 1 1,1 0-1,-1 1 0,-5 0 1,-4 3-39,1-1 0,0 2 0,0 0 0,1 0 0,-21 12 0,11-3 14,0 0 0,1 1 0,-29 27 1,39-30 58,0 0 0,1 0 1,0 1-1,1 0 0,1 1 1,-13 25-1,18-31 28,1 1 1,1-1-1,-1 0 0,2 1 1,-1-1-1,1 1 0,0-1 0,1 1 1,0 0-1,0-1 0,1 1 1,3 14-1,-3-19-15,0 0 1,0 0-1,0 0 0,1 0 1,-1 0-1,1 0 0,0 0 1,1 0-1,-1-1 1,0 1-1,1-1 0,0 1 1,0-1-1,0 0 0,0 0 1,1 0-1,-1-1 0,1 1 1,-1-1-1,1 0 1,0 0-1,0 0 0,0-1 1,0 1-1,0-1 0,1 0 1,6 1-1,4-1 27,0-1 1,-1-1-1,1 0 0,0-1 0,21-5 0,73-26 145,-53 13-163,-1-3-1,-1-2 0,-1-2 1,-1-3-1,-2-1 1,-1-3-1,-2-2 0,67-66 1,-108 97-222,-4 5-127,-8 11-236,1-1 573,0 0-11,0 0 1,1 0 0,0 1-1,0-1 1,-1 12-1,4-19-9,1-1-1,0 1 0,-1 0 0,1-1 1,0 1-1,0 0 0,1-1 1,-1 1-1,1-1 0,-1 1 0,1 0 1,0-1-1,-1 1 0,2-1 1,-1 0-1,0 1 0,0-1 0,1 0 1,-1 0-1,1 0 0,-1 0 0,1 0 1,0 0-1,0 0 0,0 0 1,0-1-1,3 3 0,1-2 14,0 1 0,-1-1 0,1-1 0,0 1 0,0-1 0,1 0 0,-1 0 0,0 0 0,0-1 0,0 0 0,1-1 0,-1 1 0,0-1 0,7-2 0,12-3 134,47-17 1,-71 23-163,12-6 24,0 1 0,-1-2-1,1 1 1,-1-2 0,0 0 0,-1 0 0,0-1 0,0 0 0,-1-1 0,-1 0 0,1-1-1,-1 0 1,-1-1 0,0 1 0,-1-2 0,0 1 0,7-19 0,-14 29-32,2-2-57,-1-1 0,1 0 0,0 0 0,1 1 1,-1-1-1,1 1 0,0 0 0,0 0 0,3-4 0,-4 6 37,0 1-1,0 0 1,-1 0 0,1 0-1,0 1 1,0-1-1,0 0 1,0 1-1,0-1 1,0 1-1,0 0 1,0-1-1,3 1 1,28 2-21,-29-2 32,199 25-298,91 6 100,-195-22 657,-95-9-424,-3 0-10,0 0-1,0 0 1,0 0 0,1 0-1,-1 1 1,0-1-1,0 0 1,0 1 0,1-1-1,-1 1 1,0-1-1,0 1 1,0-1 0,0 1-1,0 0 1,1 0-1,-2 0-6,0-1 0,1 0 0,-1 0 0,0 0-1,0 0 1,0 0 0,0 1 0,0-1-1,0 0 1,0 0 0,0 0 0,0 0 0,0 1-1,0-1 1,0 0 0,0 0 0,0 0-1,0 0 1,0 1 0,0-1 0,0 0-1,0 0 1,0 0 0,0 0 0,0 1 0,-1-1-1,1 0 1,0 0 0,0 0 0,0 0-1,0 0 1,0 0 0,0 1 0,0-1-1,-1 0 1,1 0 0,0 0 0,0 0 0,0 0-1,0 0 1,0 0 0,-1 0 0,1 0-1,-10 5 33,8-4-18,-30 12 161,-48 14-1,15-6-107,24-6-135,-53 29 0,79-35 54,-1 0-1,2 1 1,0 1-1,0 0 1,1 0 0,-14 16-1,21-20 10,1 0 0,-8 13 0,12-18 12,0 0 0,-1 1 0,1-1 0,0 0 0,1 1 0,-1-1 0,0 1 0,1 0 0,-1-1 0,1 1 0,0-1 0,0 1 0,0 3 0,0-6 0,0 1-1,0-1 1,0 1-1,0-1 1,0 1-1,1-1 1,-1 1-1,0 0 1,0-1-1,0 1 1,1-1-1,-1 0 1,0 1-1,1-1 1,-1 1-1,0-1 1,1 1-1,-1-1 0,1 0 1,-1 1-1,0-1 1,1 0-1,-1 1 1,1-1-1,-1 0 1,1 0-1,-1 0 1,1 1-1,-1-1 1,1 0-1,-1 0 1,1 0-1,0 0 1,-1 0-1,1 0 1,-1 0-1,1 0 0,-1 0 1,1 0-1,-1 0 1,1 0-1,-1-1 1,2 1-1,2-2 51,0 0 0,1 0-1,-1 0 1,5-5 0,-3 4-59,52-38 90,36-21-153,32-15-183,-115 70 175,1 1-466,-12 7 511,0 1 0,0-1 0,0 0 0,0 0 0,-1 0 0,1 0 0,0 0 0,-1 0 0,1 0 0,0 0 0,-1 0 0,0 0 0,1 0 0,-1 0 0,0 1 0,-2 4 0,0 0 0,0 0 0,1 0 0,0 0-1,0 0 1,1 1 0,0-1 0,-1 10-1,2-12 41,0-1 0,0 1 0,1-1 0,-1 1 0,1-1 0,0 1 0,0-1 0,0 1 0,0-1 0,1 1 0,0-1 0,-1 0 0,1 0 0,0 0 0,0 0 0,1 0 0,3 4 0,-1-3 7,0-1 0,0 1 0,0-1 0,0 0 0,0-1 0,1 1-1,-1-1 1,1 0 0,0 0 0,-1-1 0,1 0 0,0 0 0,0 0-1,0-1 1,0 1 0,0-1 0,0-1 0,7 0 0,4-2 40,0 0 0,0-2 0,0 1 0,-1-2 0,20-9 0,191-98 131,-219 109-199,-3 0-25,1 1-1,0 1 0,-1-1 1,1 1-1,8-3 0,-5 5-55,-8 3 13,-11 14-42,2-6 72,-28 47-43,-30 64 0,49-86 88,-73 151-87,-16-9 270,4-27-18,100-149-128,1-1-1,0 0 0,0 1 0,1-1 0,-1 1 0,0-1 0,0 1 0,1-1 1,-1 1-1,1 0 0,-1 2 0,1-4-33,1 0 1,-1 0-1,1 0 1,-1 0-1,1 0 0,-1 0 1,1 0-1,-1 0 1,1 0-1,-1-1 0,1 1 1,-1 0-1,1 0 1,-1 0-1,1-1 0,-1 1 1,1 0-1,-1 0 1,0-1-1,1 1 0,-1 0 1,0-1-1,1 0 1,36-31-142,-35 30 144,7-7-42,0 0-1,-1-1 1,0 0-1,9-14 0,19-47-140,-19 35 95,24-46-294,78-118 0,-92 165 295,2 1 0,1 1 1,1 2-1,2 1 0,1 1 0,60-37 1,-88 62 36,0 0 0,0 0 0,0 1 0,1 0 0,-1 0 0,1 1 0,-1-1 0,1 1 0,0 1 0,0 0 0,13-2 0,-19 3 38,0 0 1,0 0 0,0 0 0,0 0 0,0 0 0,0 0 0,0 0 0,0 1 0,0-1 0,0 0 0,0 0 0,0 1 0,0-1 0,0 1 0,-1-1 0,1 1 0,0-1 0,0 1 0,0-1 0,0 1 0,-1 0 0,1-1 0,0 1 0,-1 0 0,1 0 0,0 0 0,-1-1 0,1 1 0,-1 0 0,0 0 0,1 0 0,-1 0 0,0 0 0,1 0 0,-1 0 0,0 2 0,0 0 37,0 1 1,0 0-1,-1-1 1,1 1-1,-1 0 1,0-1-1,0 1 1,-3 4-1,-5 10 101,0-1-1,-2-1 0,0 1 1,-1-2-1,-25 27 1,13-15-21,1-1-81,-50 57 63,56-66-212,0-1 0,-31 22-1,48-38 89,-1 1-1,1-1 0,-1 1 0,1-1 0,-1 1 0,1-1 0,-1 0 0,0 1 0,1-1 1,-1 1-1,0-1 0,1 0 0,-1 0 0,0 0 0,1 1 0,-1-1 0,0 0 0,1 0 0,-1 0 1,0 0-1,0 0 0,1 0 0,-1 0 0,0 0 0,1 0 0,-1-1 0,0 1 0,0 0 1,0 0 10,1-1 0,0 1 0,0 0 0,0 0 0,0 0 0,-1 0 0,1 0 0,0 0 0,0-1 0,0 1 0,0 0 0,0 0 0,0 0 0,-1 0 0,1 0 0,0-1 0,0 1 0,0 0 0,0 0 0,0 0 0,0-1 0,0 1 0,0 0 0,0 0 0,0 0 0,0-1 0,0 1 0,0 0 0,0 0 0,0 0 0,0-1 0,0 1 1,0 0-1,0 0 0,0 0 0,0-1 0,6-10-452,14-11-83,5-1 404,1 1-1,1 1 0,58-34 1,98-38 307,-50 28 193,-112 56-259,-21 9-98,1 0-1,-1 0 1,0 0 0,1-1 0,-1 1-1,0 0 1,1 0 0,-1 0 0,0 0-1,1 0 1,-1 0 0,1 0 0,-1 0-1,0 0 1,1 0 0,-1 0 0,1 0-1,-1 0 1,0 0 0,1 0 0,-1 0-1,1 0 1,-1 1 0,0-1 0,1 0-1,-1 0 1,0 0 0,1 1 0,-1 24 13,-1-12 12,1 1 0,0-1-1,1 1 1,1-1 0,0 1 0,7 25-1,-8-38 25,-1 1-1,1-1 1,0 1-1,0-1 1,-1 0 0,1 1-1,0-1 1,0 0-1,0 0 1,0 0-1,0 0 1,1 0 0,-1 0-1,0 0 1,0 0-1,1 0 1,-1-1-1,2 2 1,-2-2-8,0 0 1,0 0-1,0 0 0,-1 0 1,1 0-1,0 0 1,0 0-1,0 0 0,0 0 1,0-1-1,0 1 0,-1 0 1,1-1-1,0 1 0,0 0 1,0-1-1,-1 1 1,1-1-1,0 1 0,-1-1 1,1 1-1,0-1 0,-1 0 1,1 1-1,-1-1 1,1 0-1,-1 0 0,1 1 1,-1-1-1,1 0 0,-1 0 1,1-1-1,2-4 55,0-1 0,-1 0 0,0-1 0,0 1 0,0 0-1,-1-1 1,0 1 0,0-12 0,-1 14-115,0 1 0,0-1 1,-1 0-1,0 0 0,0 1 0,0-1 1,0 0-1,-1 1 0,0-1 0,0 1 1,0 0-1,0 0 0,-1 0 0,-4-6 1,6 9 26,0 0 0,0 0 1,0 0-1,-1 0 1,1 0-1,0 0 0,-1 0 1,1 0-1,-1 1 1,0-1-1,1 0 0,-1 1 1,-2-1-1,-11-4-155,9 0 95,7 1 107,10 0 149,-7 3-160,54-21 252,1 4 1,84-17-1,-13 4-65,-42 5-93,27-7 273,-113 33-403,0-1 0,-1 1 0,1-1-1,0 1 1,0 0 0,0-1 0,0 1 0,-1 0 0,1 0-1,0 1 1,0-1 0,0 0 0,-1 1 0,1-1 0,0 1 0,0-1-1,-1 1 1,1 0 0,0 0 0,-1-1 0,1 1 0,-1 1-1,1-1 1,-1 0 0,0 0 0,1 0 0,-1 1 0,0-1-1,0 1 1,0-1 0,0 1 0,0-1 0,0 1 0,0 0-1,0-1 1,0 4 0,2 5 44,-2 0 0,1 0 1,-1 0-1,0 0 0,-1 14 0,0-16-36,-1 25-9,2 32 32,-1-58-12,1 0 1,0 0 0,1 0-1,0 0 1,0-1-1,0 1 1,5 7-1,-5-11-6,0 0 0,0 0 0,0 0 0,1 0 0,-1-1 0,1 1 0,0-1 0,-1 0 0,1 0 0,0 0 0,0 0 0,1 0 0,-1-1 0,0 1-1,0-1 1,1 0 0,-1 0 0,1 0 0,-1 0 0,6 0 0,7 0 30,0-1-1,0 0 1,21-4 0,-36 4-43,52-8 102,-1-3 1,1-2-1,-2-2 1,59-26-1,-41 10-184,-2-3 1,68-46-1,-133 78-70,-3 4 42,-10 6-21,-10 9 1,-59 47 92,-7 8 118,76-61-78,0 0 0,0 1 0,2 0 0,-1 0 0,-7 16-1,14-23-5,1-1 0,0 1 0,0 1 0,1-1 0,-1 0 0,1 0 0,-1 10 0,2-14 11,0 0 0,0 0-1,0 0 1,0 1 0,0-1 0,0 0 0,0 0-1,0 0 1,0 0 0,1 0 0,-1 0 0,0 0-1,1 0 1,-1 1 0,1-1 0,-1 0 0,1-1-1,-1 1 1,1 0 0,0 0 0,0 0 0,-1 0-1,1 0 1,0-1 0,0 1 0,0 0 0,0-1-1,0 1 1,0 0 0,0-1 0,0 1 0,0-1-1,0 0 1,0 1 0,0-1 0,0 0 0,0 0-1,0 0 1,0 1 0,1-1 0,-1 0 0,0 0-1,1-1 1,2 0 15,0 1 0,-1-2 0,0 1 0,1 0 0,-1-1 0,0 1 0,1-1 0,-1 0 0,3-3 0,28-22-54,-33 26 25,20-19-4,21-27 0,-30 34 23,46-63-311,-58 76 290,-1 0 0,1 0-1,0 0 1,0 0 0,-1 0-1,1 0 1,0 0 0,0 0 0,-1 0-1,1 0 1,0 0 0,0 0-1,0 0 1,-1 0 0,1 0 0,0 0-1,0 0 1,-1 0 0,1 0-1,0 0 1,0 0 0,0-1 0,-1 1-1,1 0 1,0 0 0,0 0-1,0 0 1,0-1 0,0 1 0,-1 0-1,1 0 1,0 0 0,0-1-1,0 1 1,0 0 0,0 0 0,0 0-1,0-1 1,0 1 0,0 0-1,0 0 1,0-1 0,-1 1 0,1 0-1,1 0 1,-1 0 0,0-1 0,0 1-1,0 0 1,0 0 0,0-1-1,0 1 1,0 0 0,-4 4-34,0 1-1,0 0 1,1 0 0,0 0 0,-1 1 0,2-1-1,-4 9 1,2-4 10,1-4 31,1 0 0,0 0-1,0 1 1,1-1 0,-1 1 0,2-1-1,-1 12 1,1-14 20,0-1 0,0 1-1,0-1 1,1 1 0,0-1-1,-1 1 1,1-1 0,0 0-1,1 1 1,-1-1 0,1 0-1,-1 0 1,1 0 0,0 0-1,0 0 1,3 3 0,-3-5-16,1 1 1,-1-1-1,1 1 1,0-1-1,-1 0 1,1 0-1,0 0 0,0 0 1,0 0-1,-1-1 1,1 1-1,0-1 1,0 0-1,0 0 1,0 0-1,0 0 1,0-1-1,5 0 0,7-2 21,1-1-1,18-8 0,-18 7 19,49-17 100,-1-3-1,103-55 1,-143 64-129,0-1 0,-1-1 1,-1 0-1,0-2 0,28-34 1,-45 49-13,301-326-85,-236 251 73,-3-3-1,58-95 1,-23-18 25,-18-6 22,-74 172-375,-9 28 303,0 0 0,-1-1 0,1 1 0,-1 0 0,0 0 0,0-1 0,0 1 0,0 0 0,0 0 0,-1-4 0,1 6 29,0 0 0,0-1 0,0 1-1,0 0 1,0-1 0,0 1 0,-1 0 0,1-1 0,0 1-1,0 0 1,0 0 0,-1-1 0,1 1 0,0 0-1,0 0 1,-1-1 0,1 1 0,0 0 0,0 0 0,-1 0-1,1-1 1,0 1 0,-1 0 0,1 0 0,0 0 0,-1 0-1,1 0 1,0 0 0,-1 0 0,1 0 0,0 0 0,-1 0-1,1 0 1,0 0 0,-1 0 0,1 0 0,-1 0-1,-2 1-13,1 0-1,-1 1 1,1-1-1,0 1 1,-1-1-1,1 1 1,-2 2-1,-97 98-156,87-87 172,-55 55-6,-46 50 15,60-52-2,3 3 0,3 2 0,-43 89 0,-49 142 485,128-270-462,-12 42 0,23-67 9,0 0 1,0 0-1,1 1 0,0-1 0,1 1 0,0-1 1,0 1-1,1-1 0,3 16 0,-3-22-8,-1-1 0,1 0 0,0 0 0,0 0 0,0 0 0,0 1 0,0-1 0,0-1 0,0 1 0,1 0-1,-1 0 1,1 0 0,-1-1 0,1 1 0,0-1 0,0 1 0,0-1 0,0 0 0,0 0 0,0 1 0,0-1 0,0-1-1,0 1 1,0 0 0,0 0 0,1-1 0,-1 0 0,0 1 0,0-1 0,1 0 0,2 0 0,5-1 20,1 0 0,0-1-1,0-1 1,-1 0 0,14-5 0,-9 3-43,161-57 20,-97 33-208,-42 15 89,-15 5-127,38-9-1,-60 18 206,1 0 0,0-1 0,-1 1 0,1 0-1,0 0 1,-1 0 0,1 0 0,0 0 0,-1 0 0,1 0 0,0 0 0,-1 0-1,1 0 1,0 1 0,-1-1 0,1 0 0,0 1 0,0-1 14,-1 0-1,0 1 1,0-1 0,0 0 0,1 1 0,-1-1 0,0 0 0,0 0 0,0 1 0,0-1-1,0 0 1,0 1 0,0-1 0,0 0 0,0 1 0,0-1 0,0 0 0,0 1 0,0-1-1,0 0 1,0 1 0,0-1 0,0 0 0,0 1 0,-1 1-5,0 0 0,0 0 0,0 0 0,0 0 0,0 0 0,-1-1 1,1 1-1,-2 2 0,-16 13 48,5-4 20,0 1 0,-15 18 0,25-28-52,1 1-1,0-1 1,0 1-1,1 0 1,-1 0 0,1 0-1,0 0 1,1 0-1,-1 0 1,1 0-1,0 1 1,0-1-1,0 6 1,1-9 4,1 0 1,-1 1 0,0-1-1,1 0 1,0 0-1,-1 0 1,1 0 0,0 0-1,0 0 1,0 0-1,0 0 1,1 0-1,-1 0 1,0 0 0,1-1-1,-1 1 1,1-1-1,0 1 1,0-1 0,-1 1-1,1-1 1,0 0-1,0 0 1,0 0 0,4 1-1,2 1 29,1 0-1,-1-1 1,0 0-1,1 0 1,9 0-1,-4-1 9,0-1 0,-1-1 0,1 0 0,0-1 0,0 0 0,-1-1 0,1-1 0,22-9 0,1-3 152,58-36 1,-76 39-311,-1 0 0,19-18 0,-35 29 91,-2 2 16,0 0 1,0 0 0,0 0-1,0 0 1,0 0-1,0 0 1,1 0 0,-1 0-1,0 0 1,0 0 0,0 0-1,0 0 1,0 0-1,0 0 1,0 0 0,0 0-1,0 0 1,0 0-1,0 0 1,0 0 0,1 0-1,-1 0 1,0 0 0,0-1-1,0 1 1,0 0-1,0 0 1,0 0 0,0 0-1,0 0 1,0 0-1,0 0 1,0 0 0,0 0-1,0-1 1,0 1 0,0 0-1,0 0 1,0 0-1,0 0 1,0 0 0,0 0-1,0 0 1,0 0-1,0 0 1,0 0 0,0-1-1,0 1 1,0 0 0,0 0-1,-1 0 1,1 0-1,0 0 1,0 0 0,0 0-1,0 0 1,-7 1-141,0 2 106,-1 0-1,1 1 1,-1 0-1,1 0 1,0 1 0,-7 6-1,2-1-23,1 0 1,-16 19-1,20-20 83,1 0 1,-1 0-1,1 1 0,1 0 1,0 0-1,1 1 0,-6 17 1,8-22-7,1 0 0,0-1 1,0 1-1,0 0 0,1 0 0,0 0 1,0 0-1,0 0 0,1 0 1,0-1-1,0 1 0,0 0 0,1 0 1,0-1-1,0 1 0,3 5 0,-4-9 1,1 0 0,-1-1 0,0 1 0,1 0 0,-1 0 0,1-1 0,-1 1 0,1-1 0,0 0 0,0 0 0,0 1 0,0-1 0,-1 0 0,1 0-1,1-1 1,-1 1 0,0 0 0,0-1 0,0 1 0,0-1 0,0 0 0,1 1 0,-1-1 0,0 0 0,0 0 0,0-1 0,1 1 0,-1 0 0,0-1 0,3-1-1,5-1 40,-1 0-1,0-1 1,0-1-1,0 1 1,9-8-1,9-8 2,0 0 0,-1-2-1,38-42 1,-56 56-74,-1 0-1,0 0 0,-1-1 1,0 0-1,7-13 1,-12 20 8,0-1 1,0 1 0,0-1 0,0 0-1,0 1 1,-1-1 0,1 0 0,-1 1-1,0-1 1,0 0 0,0 0-1,0 1 1,0-1 0,-1 0 0,1 1-1,-1-1 1,0 0 0,1 1 0,-1-1-1,0 1 1,-1-1 0,1 1 0,0-1-1,-1 1 1,1 0 0,-5-4-1,1 1-63,0 1-1,-1 0 0,1 0 0,-1 1 0,0 0 0,0 0 1,0 0-1,0 0 0,-1 1 0,1 0 0,-1 1 0,-7-2 1,2 1 28,-1 1 0,1 0 0,-1 0 0,0 2 0,-23 2 0,22 0 114,-19 2 16,30-4-51,4 0 14,18-2 100,221-19 66,-135 9-217,19-1-154,-99 11 110,0 1 1,-1 2 0,27 4-1,-46-6 43,-1 1 0,1 0-1,-1 1 1,0-1 0,1 1-1,-1 0 1,0 0-1,0 0 1,-1 0 0,1 1-1,5 3 1,-7-3 24,0-1 0,0 0 1,0 1-1,-1-1 0,1 1 1,0 0-1,-1-1 0,0 1 0,1 0 1,-1 0-1,0 0 0,-1 0 1,1 0-1,0 0 0,-1 0 1,0 0-1,0 4 0,0 1 44,-1 0 0,0 0 0,0 0 1,-1 0-1,-3 9 0,4-16-60,1 1 0,-1-1 1,1 1-1,0-1 0,0 1 0,-1-1 1,1 1-1,0-1 0,0 1 0,0 0 1,1-1-1,-1 1 0,0-1 0,1 3 1,0-3 3,-1 0 1,1 0 0,0-1-1,-1 1 1,1 0 0,-1 0 0,1-1-1,0 1 1,0 0 0,-1-1-1,1 1 1,0-1 0,0 1 0,0-1-1,0 0 1,0 1 0,1-1-1,4 1 5,0 0-1,0-1 1,0 1-1,-1-2 1,1 1-1,7-2 1,-12 2-19,78-11 28,-36 4-104,0 2-1,50 1 1,-83 4 59,1 1 1,-1 0 0,0 1-1,0 0 1,19 7 0,-23-7 37,0 1-1,-1 0 1,1 0 0,-1 0 0,0 1 0,0 0 0,0 0 0,0 0 0,-1 0 0,0 1 0,5 6-1,6 13 91,-1 0 0,-1 2 0,14 38 0,-14-33-845,32 58 0,-28-60-2620,-12-19-727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0:06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2090 279 12544,'-53'-23'5695,"35"18"-4959,13 2 96,5 6-608,-4-3-576,8 0 160</inkml:trace>
  <inkml:trace contextRef="#ctx0" brushRef="#br0" timeOffset="1">40 15 12640,'-40'-15'5727,"72"15"-4991,3 3 576,6 9-864,62 16 1248,13 6-960,47 17 352,-5 1-640,40 7-416,-19-7-32,1-7-1312,-32-9 736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0:23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249 208 2560,'8'-31'1477,"-8"29"-1312,0 1 0,1 0 0,-1 0 0,1 0-1,0 0 1,-1 0 0,1 0 0,0 0 0,-1 0 0,3-1 0,-2 1 31,0 0 0,0 0 0,0 0 0,0 0 1,-1 0-1,1 0 0,0-1 0,-1 1 0,1 0 1,-1 0-1,1 0 0,-1-1 0,1 1 0,-1 0 1,0-1-1,0 1 0,1 0 0,-1-3 0,-21 134 2949,11-75-2812,-23 181 661,11-62-324,-26 205 844,47-368-1482,-2 12 1458,0-20-550,-1-11-213,0-14-469,1 0-1,0 0 0,1-43 1,6-136 40,-2 116-324,15-86-1,-9 113-79,19-101-220,11 19 154,-29 111-71,2 1 0,25-50 0,-32 73 155,-1-1-1,1 1 1,0 0 0,0 0 0,0 0 0,1 0 0,0 1 0,9-8-1,-12 11 53,1 0 0,-1 0-1,0-1 1,1 1 0,-1 1 0,1-1-1,-1 0 1,1 0 0,-1 1-1,1 0 1,-1-1 0,1 1-1,-1 0 1,1 0 0,0 1-1,-1-1 1,1 0 0,-1 1-1,1 0 1,-1-1 0,1 1-1,-1 0 1,1 0 0,3 3-1,8 6-29,0 1-1,-1 1 0,0 0 1,-1 1-1,11 14 0,4 7 11,35 58 0,-53-74 56,-1 0 0,-1 1 0,0 0 0,-2 0 0,0 0 0,-1 1 0,2 22 0,-3-8 40,-1 0-1,-2 0 1,-1 0-1,-10 58 1,6-67 48,0 0 1,-2 0-1,0-1 0,-2 1 1,-1-2-1,-15 28 0,8-21 215,-1 0-1,-42 51 0,50-70-212,-1-1-1,0 0 1,0 0 0,-1-1-1,0 0 1,0-1-1,-1-1 1,0 0-1,-20 7 1,14-8 14,0-1 0,-1-1 0,-39 3 0,21-4-238,5 0-324,0-2-1,-43-3 1,68 0-721,26-6-4837,11 2 1195,7 5 1584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0:25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1073 3328,'0'0'69,"-1"0"-1,1 0 1,-1 0 0,1 0 0,0 0 0,-1 0-1,1-1 1,0 1 0,-1 0 0,1 0 0,0 0-1,-1 0 1,1 0 0,0-1 0,-1 1 0,1 0-1,0 0 1,-1 0 0,1-1 0,-1-2 2667,3 4-2525,1-1 0,-1 1 1,0-1-1,0 0 0,0 0 1,1 0-1,-1 0 0,0 0 1,3-1-1,3 1 188,4 0-128,1-1 1,0 1-1,0-2 1,0 0-1,-1-1 1,1 0-1,-1 0 1,0-2-1,0 1 1,17-10-1,-12 4-32,-1 0 1,0-1-1,19-17 0,-30 23-164,0 0 1,0-1-1,0 1 0,-1-1 1,0 0-1,0 0 0,0-1 1,-1 1-1,0-1 0,0 1 1,-1-1-1,2-9 0,-2 6-15,0 1 0,-1-1-1,0 1 1,-1-15 0,0 22-98,0 0 1,0 0-1,0 0 1,0 1-1,-1-1 1,1 0-1,-1 0 1,1 1-1,-1-1 1,1 0-1,-1 1 1,0-1-1,0 1 1,0-1-1,0 1 1,0-1-1,0 1 1,-1 0-1,1-1 1,0 1-1,-1 0 1,1 0-1,-1 0 1,1 0-1,-1 0 1,1 0-1,-1 1 1,0-1 0,1 0-1,-1 1 1,0-1-1,-1 1 1,0 0 9,-1 0 0,1 0 1,0 1-1,0-1 1,0 1-1,1 0 1,-1 0-1,0 0 0,0 0 1,0 0-1,1 1 1,-1-1-1,0 1 1,-2 2-1,1-2 15,-17 13 122,1 0 1,1 1-1,0 1 0,2 1 1,-17 21-1,25-28-22,0 0 1,1 0-1,1 1 1,0 0-1,1 1 1,0-1-1,1 1 1,0 0-1,-5 26 1,10-35-38,-1 0 0,1 1 1,1-1-1,-1 0 1,1 0-1,0 1 0,0-1 1,0 0-1,0 0 1,1 0-1,-1 0 0,1 0 1,0 0-1,0-1 1,1 1-1,-1-1 0,1 1 1,0-1-1,0 0 1,0 0-1,0 0 1,0 0-1,7 3 0,-3-1 97,1 0 0,0-1 0,0 0 0,0 0 0,1-1 0,-1 0 0,1-1 0,-1 1 0,1-2 0,13 2 0,-14-3-41,0 0-1,0-1 0,0 0 1,0 0-1,0 0 1,0-1-1,-1 0 1,11-5-1,1-2 170,32-21 1,-34 20-181,14-10 21,0-2 0,-2-1 1,0-2-1,38-42 0,-41 37-264,-15 16-62,2 0-1,13-11 1,-26 25 197,0 0-1,0 0 0,0 0 1,0 1-1,0-1 0,0 0 1,0 0-1,0 0 0,0 0 1,0 1-1,0-1 1,0 0-1,0 0 0,0 0 1,0 1-1,0-1 0,0 0 1,0 0-1,0 0 0,0 0 1,0 1-1,0-1 0,1 0 1,-1 0-1,0 0 0,0 0 1,0 0-1,0 0 0,0 1 1,1-1-1,-1 0 0,0 0 1,0 0-1,0 0 0,0 0 1,1 0-1,-1 0 0,0 0 1,0 0-1,0 0 0,0 0 1,1 0-1,-1 0 0,0 0 1,0 0-1,0 0 1,1 0-1,-1 0 0,0 0 1,0 0-1,0 0 0,0 0 1,1 0-1,-1 0 0,0 0 1,0 0-1,0 0 0,0 0 1,1-1-1,-1 1 0,-5 18-144,5-16 115,-30 74-247,22-59 340,1-1 0,0 1 0,2 0 0,0 0 0,-5 32 0,10-46 1,0 0-1,0 0 0,0 0 1,0 0-1,1 0 0,-1 1 1,1-1-1,-1 0 0,3 4 0,-3-6-15,1 0 0,0 0 0,-1 0 0,1 0-1,0 0 1,0 0 0,-1 0 0,1-1 0,0 1 0,0 0-1,0 0 1,0-1 0,0 1 0,0 0 0,1-1-1,-1 1 1,0-1 0,0 0 0,0 1 0,0-1-1,1 0 1,-1 0 0,0 0 0,0 1 0,3-2-1,5 1 107,0-1 0,-1-1 0,1 0 0,0 0 0,-1 0 0,1-1 0,-1-1 0,12-6 0,2-2 62,34-25 0,-33 19-283,-2 0 0,0-2 0,-2 0 0,34-44 0,-48 59-629,-2 6 239,-1 15 45,-5 22 205,0-22 109,-9 26 0,-3 13 157,13-47 11,1 1 0,0-1 0,0 1 0,1-1 0,0 1-1,0-1 1,1 1 0,3 12 0,-4-20-29,1 0 1,-1 0-1,1 0 0,-1 0 1,1 0-1,-1 0 0,1 0 1,0 0-1,-1 0 0,1 0 0,0-1 1,0 1-1,0 0 0,0-1 1,-1 1-1,1 0 0,0-1 1,0 1-1,0-1 0,0 1 1,0-1-1,1 0 0,-1 1 1,0-1-1,0 0 0,0 0 0,0 0 1,0 0-1,0 0 0,0 0 1,0 0-1,1 0 0,-1 0 1,0-1-1,0 1 0,0 0 1,0-1-1,0 1 0,1-1 0,4-2 68,-1 1 0,1-1 0,-1 0-1,0-1 1,7-5 0,8-10 33,-1-1 1,-1 0 0,-1-1 0,26-41-1,45-99-73,-78 141-40,134-256-198,-26 19 113,-91 184-315,34-149 0,-60 215 208,0 1 0,0-1 0,0 0 0,-1-12 0,0 19 167,0 0 0,0-1 0,0 1 0,0 0 0,0 0 0,0 0 0,0 0-1,0 0 1,0 0 0,0 0 0,0-1 0,0 1 0,0 0 0,0 0 0,0 0 0,0 0 0,-1 0 0,1 0 0,0 0 0,0 0-1,0-1 1,0 1 0,0 0 0,0 0 0,0 0 0,-1 0 0,1 0 0,0 0 0,0 0 0,0 0 0,0 0 0,0 0-1,0 0 1,-1 0 0,1 0 0,0 0 0,0 0 0,0 0 0,0 0 0,0 0 0,0 0 0,-1 0 0,1 0 0,0 0 0,0 0-1,0 0 1,0 0 0,0 0 0,0 1 0,0-1 0,-1 0 0,1 0 0,0 0 0,0 0 0,0 0 0,0 0 0,0 0 0,0 0-1,0 0 1,0 1 0,0-1 0,0 0 0,0 0 0,0 0 0,0 0 0,-8 14-352,-82 174-130,50-107 435,14-29 31,-19 54 0,29-58 54,1 0 0,3 1 0,2 0 0,2 1 0,2 0-1,2 84 1,4-118-12,2 0 0,0 0 0,1-1 0,1 1-1,0 0 1,12 26 0,-13-36 35,0 0 0,0 0 0,1 0 0,0 0 0,0 0 0,0-1-1,1 0 1,-1 0 0,1 0 0,1 0 0,-1-1 0,1 0 0,-1 0 0,1 0 0,0-1 0,0 0 0,1 0 0,6 2-1,-3-3 46,1 0 0,-1 0 0,1-1-1,0 0 1,-1 0 0,1-1-1,0-1 1,-1 0 0,1 0 0,-1-1-1,20-6 1,-22 5-49,0-1-1,0 1 0,-1-1 1,1 0-1,-1-1 1,0 0-1,0 0 0,0-1 1,-1 1-1,0-1 1,0-1-1,0 1 1,-1-1-1,8-13 0,-6 6-13,0 1-1,-2-1 0,0-1 1,0 1-1,-1-1 1,3-26-1,-4 10-180,-2 0 0,-2-36-1,1 67 147,0-3-62,0 1 0,0-1 0,0 0 1,0 1-1,-1-1 0,1 1 0,-1-1 0,1 1 0,-1-1 1,0 1-1,0-1 0,0 1 0,-1 0 0,0-3 0,1 5 45,1-1 0,0 1 0,-1 0-1,1-1 1,0 1 0,-1 0 0,1 0-1,-1-1 1,1 1 0,-1 0 0,1 0-1,0 0 1,-1 0 0,1-1 0,-1 1-1,1 0 1,-1 0 0,1 0 0,-1 0-1,1 0 1,-1 0 0,1 0 0,-1 0-1,1 0 1,0 1 0,-1-1 0,1 0 0,-1 0-1,1 0 1,-1 0 0,1 1 0,-1-1-1,-10 10-216,5-1 177,0 0 0,1 0 0,0 1 0,0-1-1,-6 21 1,1-4 12,-1 3-40,0 0 0,-9 46 0,18-66 99,0 1 1,1-1-1,0 1 0,1 0 1,0-1-1,1 1 0,0 0 0,0-1 1,1 0-1,0 1 0,1-1 1,6 15-1,-7-20 43,0 0 0,0 0 0,1-1 0,-1 1 1,1-1-1,0 0 0,0 0 0,0 0 0,1 0 0,-1 0 0,1-1 0,-1 0 0,1 1 0,0-1 0,0 0 1,0-1-1,0 1 0,0-1 0,0 0 0,0 0 0,0 0 0,1-1 0,-1 1 0,0-1 0,1 0 0,-1 0 1,0 0-1,5-2 0,9-4 147,0-1 0,0-1 0,29-17 0,44-38-29,-63 39-34,-1-1 0,-1-1 0,32-42 0,-45 51-144,-1 0 0,0-1 0,11-25 0,-12 24-336,-4 14-164,-7 5 490,0 0 1,1-1 0,-1 1-1,0 0 1,0 0-1,0 0 1,0 0 0,0 0-1,1 0 1,-1 0-1,0 0 1,0 0-1,0 0 1,0 1 0,1-1-1,-1 0 1,0 0-1,0 0 1,0 0-1,0 0 1,0 0 0,0 0-1,1 0 1,-1 0-1,0 0 1,0 1-1,0-1 1,0 0 0,0 0-1,0 0 1,0 0-1,0 0 1,1 0 0,-1 1-1,0-1 1,0 0-1,0 0 1,0 0-1,0 0 1,8 25-122,-2 1-1,0-1 1,2 36 0,-4-33 148,0 1 0,13 41 1,-15-65 22,0 0 0,0 0 0,0-1 0,0 1 1,1-1-1,-1 1 0,1-1 0,1 0 0,6 7 1,-8-9 23,0 0 1,1-1 0,-1 1 0,1-1 0,-1 1 0,1-1-1,0 0 1,-1 0 0,1 0 0,0 0 0,0-1 0,0 1-1,-1-1 1,1 0 0,0 1 0,0-1 0,0-1 0,0 1-1,5-1 1,2-2-5,0 0 0,0 0 0,0-1 0,0 0 0,-1-1 0,1 0 0,-1-1 0,-1 0 0,1 0 0,-1-1 0,0 0 0,0 0 0,7-10 0,0-1 20,0-1-1,22-38 0,17-44-284,-41 73-154,-52 126-1168,31-76 1513,0 1-1,-5 32 1,12-48 45,0 0 0,0 0 0,1 0 1,-1 0-1,2 0 0,-1 0 0,1 0 1,0 0-1,0 0 0,1 0 0,0-1 0,4 11 1,-4-14 15,0-1 0,0 1 1,0 0-1,0-1 1,0 0-1,1 1 0,-1-1 1,1 0-1,-1-1 0,1 1 1,0 0-1,0-1 0,0 1 1,0-1-1,0 0 0,0 0 1,0 0-1,0 0 1,0-1-1,0 1 0,1-1 1,-1 0-1,0 0 0,5 0 1,2-1 69,0 0 0,1-1 1,-1 0-1,0 0 0,0-1 1,14-6-1,-14 5-81,0-1 0,0 0 0,-1-1 1,0 0-1,9-7 0,-13 8-17,-1 1 1,1-1-1,-1 1 1,0-1-1,0 0 1,-1-1-1,0 1 0,1-1 1,-2 1-1,4-11 1,-3 9 7,-1 0 1,0-1 0,0 1 0,0-15-1,-2 18-52,0 1 0,0-1 0,-1 0 0,1 1 0,-1-1 0,0 1 0,0-1 0,0 1 0,0 0 0,-1-1 0,1 1 0,-1 0 0,-3-4 0,2 2-17,-1 1 0,1 1 0,-1-1 0,0 0 0,0 1 1,0 0-1,0 0 0,0 0 0,-1 0 0,0 1 1,1 0-1,-1 0 0,0 0 0,0 0 0,0 1 0,0 0 1,0 0-1,-10-1 0,4 2 5,0 1 0,1 0 1,-1 0-1,1 1 0,-1 0 1,1 1-1,0 0 0,-14 6 0,20-7 32,-1 1-1,1-1 0,0 1 0,-1 0 0,1 0 1,0 0-1,-4 5 0,6-7 17,1 0-1,0 1 1,0-1-1,1 0 1,-1 0 0,0 0-1,0 1 1,0-1-1,1 0 1,-1 1 0,1-1-1,-1 1 1,1-1-1,-1 0 1,1 1 0,0-1-1,0 1 1,0-1 0,0 1-1,0-1 1,0 1-1,0-1 1,0 1 0,1-1-1,-1 1 1,1-1-1,0 3 1,0-3 15,0 0 1,0 0-1,0 0 1,0 0-1,-1 0 1,1-1-1,1 1 1,-1 0-1,0-1 1,0 1-1,0-1 0,0 1 1,0-1-1,0 0 1,1 1-1,-1-1 1,0 0-1,0 0 1,1 0-1,0 0 1,29-1 168,-24 0-171,123-16 112,27-2-131,-143 18-60,1 0 1,-1 1-1,1 1 0,-1 0 1,0 1-1,28 8 0,-39-9 53,-1 1 0,1 0 0,-1-1-1,1 1 1,-1 0 0,1 0-1,-1 0 1,0 1 0,0-1 0,0 1-1,0-1 1,0 1 0,-1-1 0,1 1-1,-1 0 1,0 0 0,0 0 0,0 0-1,0 0 1,0 0 0,-1 0 0,1 4-1,-2 0-6,0 0 0,0-1-1,-1 1 1,0-1 0,0 1-1,-4 7 1,-2 7 53,4-9 74,-1 0 0,-1 0 0,0-1 1,-9 14-1,12-19 152,6-6 148,11-8 138,0-5-377,-1 0 0,0-1 0,0-1 0,16-24 0,-22 28-160,26-34-116,-5 3-54,3 2 1,68-71-1,-98 111 138,0-1 0,-1 0 1,1 1-1,0-1 0,-1 1 0,1-1 0,0 1 0,0-1 1,0 1-1,-1-1 0,1 1 0,0 0 0,0-1 1,0 1-1,0 0 0,0 0 0,0 0 0,0 0 1,-1 0-1,1 0 0,0 0 0,0 0 0,0 0 1,1 0-1,0 1 1,-1 0 1,0 0-1,0-1 0,0 1 1,0 0-1,0 0 1,0 0-1,0 0 1,0 0-1,0 0 1,-1 0-1,1 1 0,0-1 1,0 2-1,2 5-8,0-1 0,-1 1 0,0 0 1,1 10-1,2 34 19,-4-31 11,1 0 1,6 22-1,-6-36 16,0 0 0,1 0 0,0 0 0,0 0 0,0 0 0,1 0 0,0-1 0,0 0 0,9 10 0,-6-9-20,-1-1 1,1 1-1,0-1 0,1-1 0,-1 1 0,1-1 0,0-1 0,1 1 0,-1-2 1,1 1-1,-1-1 0,1 0 0,0-1 0,1 0 0,-1 0 0,0-1 1,0 0-1,1-1 0,-1 0 0,0 0 0,1-1 0,-1 0 0,0-1 0,15-4 1,-20 5-411,0-1 0,0 1 1,-1-1-1,1 1 1,0-1-1,-1 0 0,0 0 1,1-1-1,-1 1 1,0-1-1,0 0 0,0 1 1,-1-1-1,1 0 1,-1-1-1,1 1 0,-1 0 1,0-1-1,0 1 0,1-7 1,-1 2-1276,-1 0 1,-1 0-1,1-11 0,-1-28-2903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0:26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27 169 6656,'-27'-14'3008,"27"19"-2624,10-10 928,7 2-800,46-14 768,14 6-736,44-12 576,5 6-640,45-6 96,-13 3-320,3 0-160,-21 7-64,-1 6-32,-22 7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0:30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1457 2976,'-10'-2'445,"2"0"1893,20-1 516,2 0-2172,-1-1 0,1 0 0,0-1 0,-1-1 0,0 0 0,-1-1 0,17-11 0,-9 4-205,-1-1 1,-1-1-1,25-27 0,15-28 338,87-141 0,-88 125-808,-29 43 193,31-44 70,-58 87-296,-1 1 0,0-1 0,1 0 0,-1 1 0,1-1 0,-1 1 0,1-1 0,-1 1 0,1-1 0,-1 1 0,1-1 0,0 1 1,-1 0-1,1-1 0,-1 1 0,1 0 0,0-1 0,-1 1 0,1 0 0,0 0 0,0 0 0,-1-1 0,1 1 0,0 0 0,0 0 0,0 1 9,0-1 0,-1 1 0,1-1 0,-1 1 0,1-1 0,0 1 0,-1-1 0,1 1 0,-1 0 0,1-1 0,-1 1 0,0 0 0,1 0 0,-1-1 0,0 1 0,1 0 0,-1 0 0,0 1 0,2 7-45,0 1 1,0 18-1,-2-28 61,2 50 34,-2 1-1,-2-1 1,-3 0 0,-2 0 0,-2-1-1,-27 86 1,17-84 338,-42 85-1,60-133-309,-1 1-1,0-1 0,0 0 0,0 0 0,0 0 1,0 0-1,-1 0 0,1-1 0,-1 1 0,0-1 1,1 0-1,-1 1 0,-4 1 0,5-3-11,1-1 0,-1 1 0,0 0 0,1-1 1,-1 0-1,0 1 0,0-1 0,1 0 0,-1 0 0,0 1 0,0-1 0,1-1 0,-1 1 0,0 0 1,0 0-1,1-1 0,-1 1 0,-2-2 0,0 0 21,0 0-1,0 0 1,0 0 0,0-1 0,0 0-1,1 1 1,-4-5 0,-2-2 42,0-1 1,1 0-1,1-1 1,-9-15-1,9 15-144,4 7-68,0-1-1,1 1 0,0 0 1,0-1-1,0 1 0,0-1 1,-2-8-1,4 12 85,1 1 1,-1-1-1,0 1 1,0 0-1,0-1 1,1 1-1,-1 0 1,0-1-1,1 1 0,-1 0 1,0-1-1,1 1 1,-1 0-1,0 0 1,1-1-1,-1 1 0,0 0 1,1 0-1,-1 0 1,1-1-1,-1 1 1,1 0-1,-1 0 1,0 0-1,1 0 0,-1 0 1,1 0-1,0 0 1,15-1-258,-15 1 261,16 1-112,26 4 0,-6 0 121,32 1 238,0-3 0,104-10-1,-142 2-100,-1-1-1,0-2 0,0-1 1,54-24-1,-53 18-1,0-2 0,-2-1-1,54-43 1,-37 21-14,54-60 0,-67 63-92,0-1 1,-3-2 0,-1-1-1,34-64 1,-28 28-51,49-159 0,-9-33-365,-49 116-12,-24 143 391,-1 1-56,0 1 0,-1-1 0,0 1 0,-1-14-1,1 22 58,0 0-1,0-1 1,0 1-1,0 0 1,0-1-1,0 1 1,0 0-1,0 0 1,0-1-1,0 1 1,0 0-1,0-1 1,0 1-1,-1 0 1,1 0-1,0-1 1,0 1-1,0 0 1,0 0-1,0-1 1,-1 1-1,1 0 1,0 0-1,0 0 1,-1-1-1,1 1 1,0 0-1,0 0 1,0 0-1,-1 0 1,1-1-1,0 1 1,-1 0-1,1 0 1,0 0-1,0 0 1,-1 0-1,1 0 1,0 0-1,-1 0 1,1 0-1,0 0 0,0 0 1,-1 0-1,1 0 1,0 0-1,-1 0 1,1 0-1,0 0 1,0 0-1,-1 0 1,1 1-1,0-1 1,0 0-1,-1 0 1,-15 17-301,4 0 192,0 1 1,-13 29 0,-56 139-111,44-99 242,2-2 53,-42 153 0,32-17-152,40-182 218,2 0 1,1 1-1,7 71 0,-4-99-16,1 0 1,1-1 0,0 1-1,0-1 1,6 13 0,-8-21-68,0-1 1,0 1-1,1-1 1,-1 1-1,0-1 1,1 0-1,0 0 1,-1 0-1,1 0 1,0 0-1,0 0 1,0 0-1,0-1 1,1 1-1,-1-1 1,0 1-1,1-1 1,-1 0-1,1 0 1,-1 0-1,1 0 1,-1-1-1,1 1 1,0 0-1,-1-1 1,1 0-1,0 0 1,3 0-1,1-1-2,1-1 0,-1 0 0,1-1-1,-1 0 1,0 0 0,0 0-1,0-1 1,-1 0 0,1 0 0,-1-1-1,0 1 1,0-1 0,-1-1 0,9-10-1,4-5 47,-2-1 0,25-45 0,-21 33-111,-2-2 0,-1 0 0,-2-1 0,-1-1 0,10-47 0,-24 84 3,1-1-1,0 0 1,-1 1-1,1-1 1,0 1-1,0 0 1,0-1-1,0 1 1,0 0-1,0-1 0,0 1 1,0 0-1,1 0 1,-1 0-1,0 0 1,1 0-1,-1 0 1,1 0-1,-1 1 1,1-1-1,-1 0 1,1 1-1,-1-1 0,1 1 1,0 0-1,2-1 1,6 0-45,-1 0-1,0 1 1,15 1 0,-14 0 29,0 0 1,-1 1-1,1 0 1,0 0-1,12 6 1,-18-7-5,0 1-1,0 0 1,0 1 0,0-1 0,-1 0 0,1 1 0,-1 0 0,1 0 0,-1 0 0,0 0 0,0 1 0,0-1 0,-1 1 0,4 5 0,-1 2-5,0 0 1,-1 1-1,0 0 0,-1 0 1,3 20-1,1 61-17,-4-31 56,-2-53 22,0-1 1,0 0-1,1 1 0,0-1 0,3 9 1,-4-15 5,0 0 1,0 1-1,0-1 1,1 0 0,-1 1-1,0-1 1,1 0-1,0 0 1,-1 0 0,1-1-1,0 1 1,0 0-1,0-1 1,0 1-1,0-1 1,1 1 0,-1-1-1,0 0 1,1 0-1,-1 0 1,4 0 0,-1 0 33,0-1 1,0 0 0,0 0 0,0 0 0,0-1-1,0 0 1,0 0 0,-1 0 0,1 0-1,0-1 1,-1 0 0,1 0 0,-1 0-1,1-1 1,5-4 0,2-1 10,-1-1 1,0 0-1,-1-1 0,10-12 0,-4 3-65,-1-1 0,0-1-1,-2 0 1,0-2-1,-2 1 1,14-36 0,-22 50-55,0-1-87,-1 1 1,2 1-1,-1-1 1,10-14-1,-13 22 124,0 0 0,0 0 1,0 0-1,0 0 0,0 1 0,0-1 1,0 0-1,0 0 0,0 0 0,0 0 1,0 0-1,1 0 0,-1 0 0,0 0 1,0 0-1,0 0 0,0 0 0,0 1 1,0-1-1,0 0 0,0 0 0,0 0 0,0 0 1,0 0-1,1 0 0,-1 0 0,0 0 1,0 0-1,0 0 0,0 0 0,0 0 1,0 0-1,0 0 0,0 0 0,0 0 1,1 0-1,-1 0 0,0 0 0,0 0 1,0 0-1,0 0 0,0 0 0,0 0 0,0 0 1,0 0-1,0 0 0,0 0 0,1 0 1,-1 0-1,0-1 0,0 1 0,0 0 1,0 0-1,0 0 0,0 0 0,0 0 1,0 0-1,0 0 0,0 0 0,0 0 1,0 0-1,0 0 0,0-1 0,0 1 0,0 0 1,0 0-1,0 0 0,0 0 0,1 13-342,-6 23 162,4-31 174,0 7-5,-14 118-106,15-114 188,0 0 0,1 0 0,1 0-1,0-1 1,1 1 0,6 17-1,-8-29-19,0 0 0,1 0 0,-1 0-1,1-1 1,0 1 0,0-1 0,1 1-1,-1-1 1,4 3 0,-5-4-12,1-1 0,-1 0-1,1 0 1,0 0 0,-1 0 0,1 0 0,0 0 0,0 0-1,0-1 1,0 1 0,0 0 0,0-1 0,0 0 0,0 1 0,0-1-1,0 0 1,0 0 0,0 0 0,0-1 0,2 1 0,5-3 68,-1 0 0,1 0 0,-1-1 0,0 0 0,0 0 0,-1-1 0,1 0 0,-1-1 0,10-9 0,-1 0-3,0 0 0,-2-1 0,24-33 0,-14 17-22,20-31-258,45-90-1,-81 141-578,-14 28 229,-92 193 71,10-25 551,-15 100-129,39-51 267,39-145-47,6-23 830,19-64-415,1-4-195,3-9-16,6-26-113,-9 35-260,55-206 252,-38 153-221,47-97 0,61-82-119,-98 187 67,71-120-95,11 10-91,-100 147 110,-1 1-1,2-1 0,-1 1 1,17-11-1,-25 20 34,0-1 1,0 1-1,0 0 0,1 0 0,-1 0 0,0 0 0,0 0 0,1 1 1,-1-1-1,0 1 0,5-1 0,-6 1 36,0 0 0,1 0 1,-1 0-1,0 0 0,0 1 0,0-1 1,1 0-1,-1 1 0,0-1 0,0 1 1,0-1-1,0 1 0,0-1 0,0 1 1,0 0-1,0-1 0,0 1 0,0 0 1,0 0-1,0 0 0,0 0 0,-1 0 1,1 0-1,0 0 0,0 2 0,1 2-4,0 1-1,0-1 1,-1 1-1,1 0 1,-1 0-1,-1 0 1,1 0-1,-1 7 1,-5 53 14,4-51-10,-3 12-35,0 0 0,-9 27 1,8-38 137,0-1 0,-1 0-1,0-1 1,-16 26 0,19-35-29,-1 0-1,1-1 1,-1 1-1,0-1 1,-1 0-1,1 0 1,0-1-1,-1 1 1,0-1-1,0 0 1,0 0-1,0-1 1,0 1-1,-9 1 1,10-3-19,0 0 0,0 0 0,0-1 0,0 0 0,0 0 0,0 0 0,0 0 0,0 0 0,0-1 0,0 0 0,0 0 0,0 0 0,0 0 0,0-1 0,1 0 0,-1 1 0,1-1 0,-1 0 0,1-1 1,0 1-1,-6-5 0,0 0-7,-5-6 26,13 12-69,1 1 0,0-1 0,-1 0 0,1 1-1,0-1 1,-1 0 0,1 1 0,0-1 0,0 0-1,0 0 1,-1 0 0,1 1 0,0-1 0,0 0-1,0 0 1,0 1 0,0-1 0,1 0 0,-1 0 0,0 0-1,0 1 1,1-2 0,-1 1-10,1 0 0,0 0-1,-1 1 1,1-1 0,0 0 0,-1 1 0,1-1-1,0 1 1,0-1 0,-1 1 0,1-1 0,0 1-1,0 0 1,0-1 0,0 1 0,0 0 0,0-1-1,1 1 1,21-2-138,-18 1 117,2 0-28,1 1 0,-1 0 0,1 0 0,-1 1 0,0-1 1,1 2-1,-1-1 0,0 1 0,0 0 0,11 5 0,-13-5 35,0 1 0,0 0 0,0 1 0,-1-1 0,0 1 0,0-1 0,0 1 0,0 1 0,0-1 0,-1 0 0,0 1 1,0 0-1,0 0 0,3 7 0,-2-1-47,0 0 0,-1 0 0,0 0 1,-1 0-1,0 0 0,0 19 0,-5 71 50,1-71 86,-6 53-125,-4 1 1,-37 131-1,33-163 539,-27 59 0,39-104 388,5-13-532,8-22-137,54-172 83,27-68-132,-82 247-144,81-190-114,-72 175 163,5-14-31,2 0 1,47-70-1,-52 93-125,26-33-491,-45 59 576,1 0-1,0 0 1,0 0-1,-1 1 1,1-1-1,0 0 1,0 0-1,0 1 1,0-1-1,0 1 1,0-1-1,0 1 1,0-1 0,0 1-1,0 0 1,2-1-1,-3 1 14,1 1-1,0-1 1,-1 0-1,1 0 1,0 0-1,-1 1 1,1-1-1,-1 0 1,1 0-1,-1 1 1,1-1-1,-1 1 1,1-1-1,-1 1 1,1-1 0,-1 0-1,1 1 1,-1-1-1,1 1 1,-1 0-1,0-1 1,0 1-1,1-1 1,-1 1-1,0 0 1,0-1-1,1 1 1,-1-1-1,0 1 1,0 0-1,0-1 1,0 2-1,2 15-13,0-1 0,-1 1 0,-1 0-1,-1-1 1,0 1 0,-1-1-1,-1 1 1,-5 17 0,-6 11 36,-31 70 0,40-102 86,0-1 1,-1 0-1,0-1 0,-1 1 1,0-1-1,-1-1 0,-16 18 1,22-26-57,0 0 1,0-1 0,0 1-1,0-1 1,-1 1-1,1-1 1,0 0 0,0 0-1,-1 0 1,1 0 0,-1 0-1,1-1 1,-1 1-1,1-1 1,-1 0 0,1 1-1,-1-1 1,0 0 0,1 0-1,-1-1 1,1 1-1,-4-1 1,3 0-5,0-1 1,-1 1-1,1-1 0,0 0 1,0 0-1,0 0 0,0 0 1,0 0-1,1-1 0,-1 1 1,1-1-1,0 0 0,-1 0 1,1 1-1,-1-5 0,0 4-58,1-1 0,0 0-1,0 1 1,0-1 0,0 0-1,1 0 1,-1 0 0,1-1-1,0 1 1,0 0 0,0-6-1,1 10 22,1-1 0,-1 0 0,0 1-1,0-1 1,0 0 0,0 1 0,1-1-1,-1 0 1,0 1 0,0-1 0,1 0-1,-1 1 1,1-1 0,-1 0 0,1 1-1,-1-1 1,1 1 0,-1-1 0,1 1-1,-1 0 1,1-1 0,-1 1 0,1-1-1,0 1 1,-1 0 0,1-1 0,0 1 0,-1 0-1,1 0 1,0 0 0,-1 0 0,1-1-1,0 1 1,0 0 0,-1 0 0,1 0-1,0 0 1,-1 1 0,2-1 0,4 0-60,1 1 1,-1 0 0,9 3 0,-13-3 68,44 8 44,1-2 1,0-2-1,59 0 0,-76-4 10,0-2 0,1-1 0,-1-1 0,55-12 0,-73 11-15,0 0-1,0 0 1,0-1-1,0-1 0,-1 0 1,0 0-1,0-1 1,0-1-1,-1 0 0,0 0 1,-1-1-1,0 0 1,15-20-1,-13 14 9,0-1 0,-1 0 0,-1-1 0,0 0 0,7-24 0,-4 5-160,-2 0 0,6-41 0,-16 62-242,0 15 343,-1 0-1,1-1 0,0 1 0,0 0 0,0 0 0,0 0 0,0 0 0,-1 0 0,1 0 0,0 0 0,0 0 0,0 0 0,0 0 0,0 0 0,-1 0 0,1 0 0,0 0 0,0 0 0,0 0 0,0 0 0,0 0 0,-1 0 0,1 0 0,0 0 0,0 0 0,0 0 0,0 0 0,0 0 0,-1 0 0,1 0 0,0 1 0,0-1 0,0 0 0,0 0 0,0 0 0,0 0 0,0 0 0,0 0 0,-1 0 0,1 1 0,0-1 0,0 0 0,0 0 0,0 0 0,-16 26-428,5-1 431,1 2 1,1 0-1,2 0 1,0 0-1,2 1 0,1 0 1,1 0-1,1 0 1,4 45-1,-2-68 65,1-1-1,-1 1 1,1 0-1,0 0 1,4 8-1,-5-12-37,0 1-1,1-1 1,-1 0-1,1 0 1,0 0-1,-1-1 1,1 1-1,0 0 1,0 0-1,-1 0 1,1 0-1,0-1 1,0 1-1,0 0 0,0-1 1,0 1-1,0-1 1,0 1-1,0-1 1,0 1-1,0-1 1,0 0-1,1 1 1,-1-1-1,0 0 1,0 0-1,0 0 1,0 0-1,0 0 0,2 0 1,4-2 100,1-1 0,-1 1 1,0-1-1,0 0 0,0-1 1,0 1-1,10-9 0,-8 6-51,27-20 30,-1-1 0,60-63-1,-26 24-71,-25 24-17,32-29-213,-72 68 140,1 0 1,-1 0 0,1 0-1,0 0 1,-1 1 0,1 0 0,6-2-1,-10 4 42,1-1-1,-1 1 0,0 0 0,0-1 0,1 1 1,-1 0-1,0 0 0,1 0 0,-1 0 1,0 0-1,1 0 0,-1 1 0,0-1 1,1 0-1,-1 1 0,0-1 0,0 1 1,1-1-1,-1 1 0,0-1 0,0 1 1,0 0-1,0 0 0,0 0 0,0-1 1,0 1-1,0 0 0,0 0 0,0 1 0,0-1 1,0 2-1,1 2 3,0 0-1,0 0 1,-1 1 0,0-1-1,0 1 1,0-1-1,-1 1 1,1-1 0,-2 7-1,2 6-9,-1 36 75,-2 0 0,-2 0 0,-23 105 0,25-135 371,5-14-5,-3-10-390,0 0-1,1 0 0,-1 0 1,0 0-1,0 0 1,1 1-1,-1-1 1,0 0-1,0 0 0,1 0 1,-1 0-1,0 0 1,1 0-1,-1 0 1,0 0-1,0 0 0,1 0 1,-1 0-1,0 0 1,0 0-1,1-1 1,-1 1-1,0 0 0,1 0 1,-1 0-1,0 0 1,0 0-1,0 0 1,1-1-1,-1 1 0,0 0 1,1-1-1,9-7 60,-1-1-1,0-1 0,0 0 1,-1 0-1,14-22 1,-2 3-80,7-10-11,39-52-25,-54 77-32,0 0-1,0 1 1,2 1 0,15-12 0,-24 20 21,-1 1 0,1 1 0,0-1 0,0 1 0,7-3 0,-11 5 28,1-1 1,-1 1-1,0-1 0,1 1 1,-1 0-1,1 0 1,-1 0-1,1 0 0,-1 0 1,1 0-1,-1 0 0,0 0 1,1 0-1,-1 1 1,1-1-1,-1 1 0,1-1 1,-1 1-1,0-1 0,0 1 1,1 0-1,-1 0 1,0 0-1,2 1 0,-1 0-11,0 1 0,0 0-1,0 0 1,0 0-1,-1 0 1,1 0 0,-1 0-1,0 0 1,0 0 0,0 0-1,0 1 1,0 3 0,0 5-40,0 1 0,-2 13 0,0-17 96,1 0 1,0-1-1,1 1 0,0 0 0,3 14 0,-4-21-7,1 0-1,0 0 1,1 0-1,-1 0 1,0 0-1,0 0 1,1 0-1,-1-1 1,1 1-1,-1 0 1,1-1-1,0 1 1,0-1 0,0 0-1,0 0 1,0 0-1,0 0 1,0 0-1,0 0 1,0 0-1,0 0 1,0-1-1,1 0 1,-1 1-1,0-1 1,4 0 0,2 1 65,0-2 0,0 1 0,0-1 0,0 0 1,0 0-1,11-4 0,6-4-34,-1 0 1,-1-2-1,0 0 1,0-2-1,-1 0 1,-1-1-1,0-2 1,-1 0-1,-1-1 0,32-36 1,-29 28-51,15-17 60,33-50 0,-54 71-88,-12 15-58,1 0 0,-1-1 0,0 1 0,6-14 0,-10 20 74,0-1 1,0 1-1,1 0 0,-1 0 0,0-1 0,0 1 1,0 0-1,0 0 0,0-1 0,0 1 1,0 0-1,0 0 0,0-1 0,0 1 0,0 0 1,0 0-1,0-1 0,0 1 0,0 0 0,0 0 1,0-1-1,0 1 0,0 0 0,0-1 0,0 1 1,0 0-1,0 0 0,-1 0 0,1-1 0,0 1 1,0 0-1,0 0 0,0-1 0,-1 1 0,1 0 1,0 0-1,0 0 0,0 0 0,-1 0 0,1-1 1,0 1-1,0 0 0,-1 0 0,0 0-30,-1 0 1,1 0-1,0 0 0,-1 1 0,1-1 0,0 1 0,-1-1 1,1 1-1,0-1 0,0 1 0,0-1 0,-2 2 0,-6 4-25,1 1 0,1 0 1,-1 0-1,1 0 0,-11 15 0,-30 49-34,37-55 78,-6 13-1,0 1 0,-13 32 0,22-41 64,1 0-1,0 0 1,2 0-1,-4 28 0,8-42-7,0 0-1,1 0 1,0 0-1,1-1 1,-1 1-1,4 12 1,-3-15 8,0 0 0,0-1-1,1 1 1,0-1 0,-1 1 0,1-1 0,1 0 0,-1 0-1,0 0 1,1 0 0,0 0 0,-1 0 0,5 2 0,-6-4-12,0 0-1,0 0 1,0 0 0,1-1 0,-1 1 0,0 0 0,1-1 0,-1 1 0,1-1 0,-1 0-1,0 1 1,1-1 0,-1 0 0,1 0 0,-1 0 0,1 0 0,-1 0 0,1 0 0,-1 0 0,1-1-1,-1 1 1,0-1 0,1 1 0,-1-1 0,0 1 0,1-1 0,-1 0 0,0 1 0,3-3 0,1-1 20,0-1 1,0 1 0,0-1-1,-1-1 1,5-5 0,-3 2-19,0-1 0,-1 1-1,1-1 1,-2-1 0,6-16 0,-7 19-15,16-54 27,16-88 0,-30 129-70,1-8-99,-1 0 0,1-50 0,-6 78 87,0 0-1,0 0 1,0 0 0,0 0 0,0 0 0,0-1-1,-1 1 1,1 0 0,0 0 0,-1 0-1,1 0 1,-2-1 0,2 2 31,0 0 1,0-1-1,0 1 0,0 0 1,0 0-1,0 0 0,-1 0 0,1 0 1,0 0-1,0 0 0,0 0 1,0 0-1,0 0 0,0 0 1,-1 0-1,1 0 0,0 0 1,0 0-1,0 0 0,0 0 1,0 0-1,-1 0 0,1 0 0,0 0 1,0 0-1,0 0 0,0 0 1,0 0-1,0 0 0,-1 0 1,1 0-1,0 0 0,0 0 1,0 0-1,0 0 0,0 1 0,-6 9-252,-21 72-149,-24 155 139,46-215 299,-50 328 66,0 0 27,49-320-65,-1 0 1,-1 0-1,-2-1 0,0 0 0,-2-1 1,-31 52-1,36-69-8,-1 1 0,0-2 1,-1 1-1,-1-1 0,1 0 0,-2-1 1,1 0-1,-1-1 0,-1 0 0,1-1 1,-1 0-1,0-1 0,-1 0 0,0-1 1,0 0-1,0-1 0,-25 4 0,25-7-16,1 0-1,-1 0 0,0-1 1,0-1-1,1 0 1,-1-1-1,0 0 0,1-1 1,-23-9-1,6-1 56,0-2-1,2-1 0,-1-1 1,-47-40-1,66 50-64,1-1 1,0 0-1,1 0 1,0-1-1,0 0 1,1 0-1,0-1 1,0 0-1,1 0 1,-7-20-1,9 21-13,1 0 0,0 0 0,1 1 0,0-1 0,0 0 0,1 0-1,0 0 1,1 0 0,0 0 0,0 0 0,1 0 0,0 0 0,5-13 0,-2 10-6,0 0-1,1 0 1,1 0 0,0 1 0,0 0 0,1 0 0,0 1 0,1 0 0,13-12 0,-8 12-20,0-1 0,0 2 0,1 0 0,0 0 0,0 2 0,31-11 0,-6 6 8,0 1 0,1 3 0,47-5-1,131-1-382,-208 14 347,59 0-2686,-36 0-2387,-28 1 1317,-1 3 1301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0:30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95 124 9984,'-48'-80'4512,"30"63"-3936,8 11-640,10 1-96,-9-4 224,4 6-736,0 0-608,10 6 864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0:31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1830 148 8736,'-23'-36'3936,"19"29"-3424,4 2 448,4 5-640,-4-3-128,5-2-128,0 1-512,3 8 256,-3 4-352,-15 0-2080,7 9 1440</inkml:trace>
  <inkml:trace contextRef="#ctx0" brushRef="#br0" timeOffset="1">31 176 6880,'-30'-31'3136,"30"18"-2720,13 6 832,4 2-768,56-7 768,11 1-704,79-14 384,7 10-576,46-5-160,-19 3-128,33 6 288,-28 2-192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1:21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42 533 3232,'-3'-14'1035,"3"14"-1003,0 0 1,0 0 0,0 0 0,0 0 0,0 0 0,0-1 0,0 1 0,0 0 0,0 0 0,0 0 0,0 0-1,0-1 1,0 1 0,0 0 0,0 0 0,0 0 0,0 0 0,0 0 0,0-1 0,-1 1 0,1 0 0,0 0 0,0 0-1,0 0 1,0 0 0,0 0 0,0 0 0,-1 0 0,1-1 0,0 1 0,0 0 0,0 0 0,0 0 0,0 0-1,-1 0 1,1 0 0,0 0 0,0 0 0,0 0 0,-1 0 0,4-2 1327,-3 1-1060,1 0-1,0 0 1,-1 0 0,0 0 0,1 0-1,-1 0 1,0 0 0,1 0 0,-1 0-1,0 0 1,0-4 1733,0 14-1443,-15 339 1526,4-147-1566,9-140-354,-6 86 1005,8-131-736,0-14-250,0 1-1,0-1 1,0 0-1,0 1 0,0-1 1,-1 1-1,1-1 1,-2 4-1,0-6 808,2-4-464,0-12 129,1-48-149,1-6-452,16-104 0,29-67-146,-38 197-55,3 2-1,21-55 1,-22 69 8,-1 2-74,1-1-1,27-46 0,-34 67 131,0 1-1,-1-1 1,2 1-1,-1 0 1,1 0-1,-1 0 1,1 1-1,1 0 1,-1 0-1,0 0 1,1 0-1,0 1 1,0 0-1,0 0 1,0 1-1,1 0 1,12-3-1,-10 4 18,0 1-1,0 0 1,0 0 0,0 1-1,0 0 1,0 1 0,0 0-1,-1 1 1,1-1 0,-1 2-1,1-1 1,-1 1 0,0 0-1,0 1 1,-1 0 0,1 0-1,-1 1 1,8 7 0,-1 1 2,-1 1 0,0 0 0,-1 0 1,0 1-1,-1 1 0,-1 0 0,11 26 0,-14-26 22,-1 1 1,-1-1-1,0 1 0,-2 0 0,0 1 0,0 18 0,-1 5 138,-7 62 0,2-72-78,-1-1 0,-2 0 0,-1 0 0,-1-1 0,-18 44 0,20-60 10,-1 1 0,-1-1-1,-1 0 1,0 0 0,0-1 0,-2 0 0,1-1-1,-2 0 1,0-1 0,0 0 0,-1-1 0,-17 11-1,4-7 42,0-1-1,-1-1 1,-33 9-1,10-4-27,34-11 2,-1 0-1,-32 5 1,18-11-118,31 0-42,15-2-70,127-10 294,-84 9-18,0-2 0,89-20 0,-120 16-44,0-2 1,-1 0 0,-1-1 0,0-2-1,-1 0 1,31-26 0,-36 26-32,-1-2 0,-1 0 1,0-1-1,-2 0 0,0-2 1,-1 0-1,0 0 0,-2-1 1,0-1-1,-2 0 0,0 0 1,-1-1-1,-1-1 0,-1 1 1,5-35-1,-11 52-84,0 0-1,0 0 1,-1 0-1,1 0 1,-1 0 0,-1 0-1,1 0 1,-1 0-1,1 0 1,-2 0 0,1 0-1,0 0 1,-1 0-1,-4-8 1,5 12 15,1 0-1,-1 0 1,0 0 0,1 1-1,-1-1 1,0 0-1,0 0 1,1 1 0,-1-1-1,0 0 1,0 1 0,0-1-1,0 1 1,0-1 0,0 1-1,0-1 1,0 1-1,0 0 1,0-1 0,0 1-1,0 0 1,0 0 0,0 0-1,0 0 1,-1 0 0,1 0-1,0 0 1,0 0 0,0 0-1,0 1 1,0-1-1,0 0 1,0 1 0,0-1-1,0 1 1,0-1 0,0 1-1,0-1 1,0 1 0,1 0-1,-2 0 1,-3 4-42,0-1 0,0 1 0,1 0 0,0 0 0,-5 9 0,0 1 27,0 1 0,1 1 0,1-1 0,1 1 0,-4 18 0,-17 90 48,25-112-16,-3 11 13,2 1 0,0-1 0,2 32 0,1-49 23,1 1 0,0 0 0,1 0 0,0-1 0,0 1 0,4 8 0,-4-12 10,0 1-1,0-1 1,1 0 0,0 0 0,0 0-1,0-1 1,0 1 0,0 0 0,1-1-1,-1 0 1,6 3 0,-5-3 6,0-1-1,0 0 1,1 0 0,-1-1 0,0 1-1,1-1 1,0 0 0,-1 0-1,1 0 1,0 0 0,-1-1 0,7 0-1,5-1 111,-1-1 0,21-5 1,-32 6-143,20-4 82,-1-2 1,0 0-1,0-2 0,0 0 0,39-24 0,-46 23-93,0-1 1,-1-1-1,0 0 0,-1-1 0,0-1 0,-1 0 1,22-32-1,20-49-61,-23 36 25,-23 34-168,-5 14 20,-3 10 120,-1 5 40,0 27 0,0-31-91,-4 6 11,1 5 44,0 0 0,0 1 0,0 14 0,1-13-47,0 0 1,-7 24-1,-3-2 109,1 1 1,-9 57-1,20-88-12,0 0 1,-1 0-1,2-1 1,-1 1-1,1 0 1,1 8-1,-2-12 31,0 0-1,1 0 0,-1-1 0,0 1 0,0 0 0,1 0 1,-1 0-1,0 0 0,1-1 0,-1 1 0,1 0 1,-1 0-1,1 0 0,-1-1 0,1 1 0,0 0 0,-1-1 1,1 1-1,0-1 0,-1 1 0,1-1 0,0 1 1,0-1-1,0 1 0,-1-1 0,1 0 0,0 1 0,0-1 1,0 0-1,0 0 0,0 0 0,0 0 0,0 0 1,-1 0-1,1 0 0,0 0 0,0 0 0,0 0 0,0 0 1,0 0-1,1-1 0,4-2 38,1-1 1,-1 0-1,0 0 0,0-1 1,0 1-1,-1-1 0,0 0 1,0-1-1,0 0 0,5-7 1,38-64 45,-46 74-116,60-126-27,-23 43-194,-36 84-364,-3 7 364,0 9 104,-1-12 68,-2 25-187,-14 53 0,10-54 224,1 1-1,-2 27 0,8-30 69,0 1-1,2-1 1,5 27 0,-7-49-25,0-1 1,1 1-1,-1-1 1,0 0-1,1 1 1,0-1-1,-1 0 1,1 1-1,0-1 1,0 0-1,0 0 1,0 0 0,0 0-1,0 0 1,0 0-1,0 0 1,0 0-1,0 0 1,1 0-1,-1 0 1,0-1-1,1 1 1,-1-1-1,0 1 1,1-1-1,-1 1 1,1-1-1,-1 0 1,0 0 0,1 0-1,-1 1 1,1-1-1,-1-1 1,1 1-1,1 0 1,5-1 63,0 0 0,0-1 0,0 0 0,0 0 0,8-4 1,2-3-19,1-1 0,-1 0 1,26-21-1,-27 19-5,-6 4-49,0 0 0,0-1 1,-1 0-1,0 0 1,-1-1-1,0-1 0,-1 1 1,0-1-1,7-14 1,55-112 72,-41 78-78,16-33-17,-5-1 0,-4-2 0,38-153 0,-12-44-19,-59 274-268,0 0 0,-1-31 0,-2 49 278,0 0 1,0 0 0,0 0 0,0 0 0,0-1 0,-1 1-1,1 0 1,0 0 0,0 0 0,0 0 0,0 0 0,0 0-1,-1 0 1,1 0 0,0 0 0,0 0 0,0-1-1,0 1 1,-1 0 0,1 0 0,0 0 0,0 0 0,0 0-1,0 0 1,-1 0 0,1 0 0,0 0 0,0 0-1,0 1 1,0-1 0,0 0 0,-1 0 0,1 0 0,0 0-1,0 0 1,0 0 0,-1 0 0,-12 6-139,10-5 147,1 1 0,-1-1 0,1 1 0,-1 0 0,1-1-1,-1 1 1,1 0 0,-2 3 0,-4 10-131,0 0 1,2 1-1,-7 21 1,-11 52-64,11-38 147,-88 247-9,80-240 94,-19 85-1,29-93-47,-17 100 69,24-124-3,2 0-1,1 0 1,3 45 0,0-56-51,1 1-1,0-1 1,8 19-1,-9-27 39,1-1 0,0 1 0,0 0 0,0-1 0,1 0 0,0 0 0,1 0 0,-1 0 0,7 5 0,-8-8 20,0 1-1,1-1 1,-1 0-1,1-1 1,0 1-1,0 0 1,0-1-1,0 0 1,0 0-1,0 0 1,1-1-1,-1 0 1,1 1-1,-1-2 1,1 1-1,-1 0 1,9-1-1,55-8-214,-62 7 187,1 0 0,-2-1 0,1 1 0,0-1 0,0-1 0,5-2 0,1 0-34,30-16 308,68-43 0,-99 57-266,-1 0-1,0 0 0,0-1 1,-1 0-1,0-1 1,0 0-1,-1 0 0,13-19 1,-14 13-27,0 1 0,-1-1 0,-1 0 0,0-1 0,-1 1 0,0-1 0,0-18 0,-2 23-9,-2-1 0,0 1 0,-2-22 0,2 29-39,-1 0 0,0 0 1,0 0-1,0 0 0,-1 0 0,1 0 1,-1 0-1,0 0 0,0 1 1,0-1-1,0 1 0,-1-1 0,-3-2 1,5 5 15,-1 0 1,0 0-1,1 0 0,-1 0 1,0 0-1,0 0 1,0 0-1,1 1 1,-1-1-1,0 1 1,0-1-1,0 1 1,0 0-1,0 0 1,0 0-1,0 0 1,0 0-1,0 0 1,0 1-1,0-1 0,0 1 1,0-1-1,0 1 1,0 0-1,0-1 1,1 1-1,-1 0 1,-3 3-1,-3 1-42,1 0 0,0 1 0,0-1-1,-10 12 1,6-5 11,2 1 0,-1 0 0,1 1 0,1 0 0,-11 25 0,7-9 63,-14 58 0,23-78-25,1 1 1,1-1-1,-1 1 1,2 0 0,-1-1-1,2 1 1,1 12-1,-2-19 42,1 0 1,0 0-1,0 0 0,0-1 0,0 1 0,1 0 1,0-1-1,0 1 0,0-1 0,0 1 0,0-1 1,0 0-1,1 0 0,0 0 0,0 0 0,0-1 1,0 1-1,0-1 0,0 0 0,0 1 0,1-2 0,6 4 1,0-1 48,1-1 1,0-1-1,1 0 1,-1 0-1,0-1 1,0 0-1,1-1 1,13-1-1,3-2 40,0-2 1,28-7-1,-37 6-76,-1 0-1,0-1 1,0-1-1,-1-1 1,0-1 0,0 0-1,-1-1 1,-1-1 0,0 0-1,0-1 1,-1 0-1,-1-2 1,0 1 0,-1-2-1,-1 1 1,0-2 0,10-20-1,23-61-442,-38 82 370,-3 10-464,-2 25 148,-6 92-38,2 48 431,3-152-16,0-1 1,1 1-1,0-1 1,0 0-1,1 1 1,0-1-1,4 10 0,-5-15-1,0 1 0,0-1 0,0 1 0,0-1 0,0 1 0,1-1 0,-1 0 0,1 0-1,-1 1 1,1-1 0,-1 0 0,1 0 0,0-1 0,-1 1 0,1 0 0,0-1 0,0 1-1,0-1 1,-1 1 0,1-1 0,0 0 0,0 1 0,0-1 0,0 0 0,0 0 0,-1-1 0,1 1-1,0 0 1,0-1 0,0 1 0,3-2 0,23-6 178,-1-2 0,0-1 1,29-16-1,74-50-125,-105 59-173,0-1 0,-1-2 0,-1 0 0,23-28 0,-79 105-865,14-28 917,10-17 42,1 1 1,0-1-1,1 2 1,-10 23 0,16-33 2,0 1 1,0-1-1,0 1 1,1 0 0,-1-1-1,1 1 1,0 0-1,0-1 1,0 1-1,0 0 1,1-1-1,0 1 1,-1-1-1,1 1 1,1 0 0,-1-1-1,0 0 1,1 1-1,0-1 1,0 0-1,0 0 1,0 0-1,3 4 1,0-2 51,-1-1 0,1 0 0,0 0 0,-1 0 1,2 0-1,-1-1 0,0 0 0,1 0 0,-1 0 0,1-1 0,0 0 0,0 0 0,0 0 1,12 1-1,-14-3-15,0 1 0,-1-1 0,1 0 0,0-1 0,-1 1 0,1 0 0,-1-1 0,1 0 0,0 0 0,-1 0 0,1 0 0,-1-1 1,0 1-1,0-1 0,1 0 0,-1 0 0,0 0 0,0-1 0,-1 1 0,1 0 0,0-1 0,-1 0 0,0 0 0,0 0 0,1 0 1,1-4-1,-1 1-49,0-1 1,0 1-1,-1-1 0,1 0 1,-2 0-1,1-1 1,-1 1-1,0 0 1,0 0-1,-1-1 1,0 1-1,0 0 1,-2-10-1,1 13-24,0 0 0,0 0 0,0 1 1,-1-1-1,1 0 0,-1 1 0,0-1 0,0 1 0,0 0 0,0-1 0,-1 1 0,0 0 0,1 1 1,-1-1-1,0 0 0,0 1 0,0 0 0,-1-1 0,1 1 0,0 0 0,-1 1 0,0-1 0,1 1 1,-1-1-1,0 1 0,0 0 0,-3 0 0,-15-2-18,1 2 0,-24 0 1,31 1 35,8 0 104,4-2-37,12-3-23,21-4-29,82-29 189,-77 24-203,1 2 0,0 2 0,57-10 0,-86 20-2,0-1 1,1 1-1,-1 0 1,0 1 0,0 0-1,0 0 1,0 1-1,0 0 1,0 0-1,-1 1 1,11 5 0,-15-7 12,-1 1 0,1-1 1,-1 1-1,1 0 1,-1 0-1,0 0 1,0 0-1,0 0 1,0 1-1,0-1 0,0 1 1,0-1-1,-1 1 1,1 0-1,-1-1 1,0 1-1,0 0 0,0 0 1,0 0-1,-1 0 1,1 0-1,-1 0 1,1 0-1,-1 0 0,0 0 1,0 0-1,-1 0 1,1 0-1,-1 0 1,1 0-1,-1 0 0,-1 4 1,-3 4 23,0 1 1,0-1-1,-1 0 1,-1 0-1,0 0 1,-16 18-1,0 1 109,12-15-80,-2 3 733,16-19-383,10-9-210,120-105 113,24-21-210,-152 132-99,5-6-107,1 0 0,1 1-1,22-14 1,-33 22 107,-1 1 0,1 0 0,-1-1 0,1 1-1,-1 0 1,1-1 0,0 1 0,-1 0 0,1 0 0,-1 0-1,1 0 1,-1 0 0,1-1 0,0 1 0,-1 0 0,1 0 0,0 1-1,-1-1 1,1 0 0,-1 0 0,1 0 0,-1 0 0,1 0-1,0 1 1,-1-1 0,1 0 0,-1 0 0,1 1 0,-1-1-1,1 0 1,-1 1 0,1-1 0,-1 1 0,1-1 0,-1 1-1,0-1 1,1 1 0,-1-1 0,0 1 0,1-1 0,-1 1 0,0-1-1,0 1 1,0-1 0,1 1 0,-1 0 0,0 0 0,1 5-64,0 0 1,0 0 0,-1-1 0,0 8-1,0-10 57,-4 57-220,2-38 260,0 1 0,3 26 0,-1-43 20,1 0 0,0 0-1,0 0 1,0 0-1,1 0 1,0-1 0,0 1-1,1-1 1,-1 1-1,1-1 1,0 0 0,8 9-1,-10-12-19,1 0-1,-1-1 1,1 1-1,-1-1 1,1 1 0,0-1-1,0 0 1,0 1-1,0-1 1,0 0-1,0-1 1,0 1 0,0 0-1,0 0 1,0-1-1,0 0 1,1 1-1,-1-1 1,0 0 0,4 0-1,-2-1 15,0 0-1,-1 0 0,1 0 1,0 0-1,-1-1 1,1 1-1,-1-1 1,1 0-1,-1 0 0,6-5 1,4-5 42,-1 0 0,0-1 0,-1-1 0,10-14 1,-18 23-83,98-146 213,-23 33-112,-22 47-182,-10 12-206,-30 40-163,-16 19 441,0 0 1,0 0-1,0 0 0,0 0 0,0 0 0,0 0 0,0 0 0,0 0 1,0 1-1,0-1 0,0 0 0,0 0 0,0 0 0,0 0 1,0 0-1,0 0 0,0 0 0,0 0 0,0 0 0,0 0 0,0 0 1,0 0-1,0 0 0,1 0 0,-1 0 0,0 0 0,0 0 1,0 0-1,0 0 0,0 0 0,0 0 0,0 0 0,0 0 0,0 0 1,0 0-1,0 0 0,0 0 0,1 0 0,-1 0 0,0 0 1,0 0-1,0 0 0,0 0 0,0 0 0,0 0 0,0 0 0,0 0 1,0 0-1,-14 34-452,9-23 509,-55 109-194,23-49 116,-115 203 617,151-272-518,0-1 0,0 1 1,0 0-1,-1-1 0,1 1 1,0-1-1,-1 1 0,1-1 1,-4 3-1,5-4-64,0 0 0,0 0 1,0 0-1,0 0 0,0 0 0,0 0 1,0 0-1,0 0 0,-1 0 0,1 0 0,0 0 1,0 0-1,0 0 0,0 0 0,0 0 1,0 0-1,0 0 0,0 0 0,0 0 1,0 0-1,0 0 0,0 0 0,-1 0 1,1 0-1,0 0 0,0-1 0,0 1 1,0 0-1,0 0 0,0 0 0,0 0 1,0 0-1,0 0 0,0 0 0,0 0 1,0 0-1,0 0 0,0 0 0,0 0 1,0 0-1,0-1 0,0 1 0,0 0 0,0 0 1,0 0-1,0 0 0,0 0 0,0 0 1,0 0-1,0 0 0,0 0 0,0 0 1,0 0-1,0-1 0,0 1 0,0 0 1,0 0-1,0 0 0,0 0 0,0 0 1,6-13 138,-3 8-128,1 0 0,0 0-1,0 0 1,0 1 0,1-1-1,0 1 1,7-5 0,39-22-78,-48 29 57,162-76-292,-63 32-537,-83 36-208,34-17-1890,-21 3-1824,-31 23 4430,0 0 1,1 0 0,-1 0-1,0 0 1,0-1 0,0 1-1,0 0 1,0-1 0,0 1-1,1-2 1,-2 2 44,0 0-1,0 0 1,0 1-1,-1-1 1,1 0-1,0 0 1,0 0 0,0 1-1,0-1 1,-1 0-1,1 1 1,0-1-1,-1 0 1,1 1 0,-1-1-1,1 0 1,-1 1-1,1-1 1,-1 0-1,1 1 1,-2-1-1,-11-12-3840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0:32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455 355 3808,'2'-11'449,"-2"9"-334,0 0 0,1-1-1,-1 1 1,1 0 0,0 0 0,-1-1 0,1 1-1,0 0 1,0 0 0,3-4 0,0-1 529,0-1 1,-1 0 0,0 0-1,0 0 1,-1 0 0,3-10-1,-5 14-300,1 1-1,-1-1 1,0 0-1,0 1 0,0-1 1,0 1-1,0-1 1,-1 0-1,0 1 1,1-1-1,-1 1 0,-1 0 1,1-1-1,0 1 1,-1 0-1,0 0 1,0-1-1,0 1 0,-2-2 1,3 3-286,-1 1 0,1-1-1,-1 1 1,0 0 0,1 0 0,-1 0 0,0 0 0,1 0 0,-1 0 0,0 0 0,0 0-1,0 1 1,0-1 0,0 1 0,0 0 0,-2-1 0,-4 0 83,1 0-61,0 0-1,0 0 1,0 1-1,-1 0 1,1 1-1,0-1 1,0 1-1,-8 3 1,6-2 4,-5 1-11,0 1-1,0 1 0,0 1 1,1 0-1,0 0 1,0 1-1,0 1 1,1 0-1,0 1 0,1 0 1,-19 20-1,2 2 83,2 0 0,-42 68-1,59-86-60,2 1 0,-1 0 0,2 0 0,-1 0 0,2 1 0,0 0 0,-3 18 0,7-31-27,1 0-1,0 0 0,-1 0 0,1 1 1,0-1-1,0 0 0,1 0 0,-1 0 1,0 0-1,1 0 0,-1 1 0,1-1 1,0 0-1,-1 0 0,1 0 0,0-1 1,0 1-1,0 0 0,1 0 1,1 2-1,-1-3-8,0 1 1,-1-1 0,1 0 0,0 0-1,0 0 1,1-1 0,-1 1-1,0 0 1,0-1 0,0 1-1,0-1 1,1 0 0,-1 0-1,0 0 1,0 0 0,0 0-1,1 0 1,-1-1 0,0 1 0,0-1-1,3 0 1,8-3 108,0-1-1,-1 0 1,1-1 0,21-14-1,44-38 174,-22 8-390,-3-3 1,57-72-1,-104 118-69,-4 4 47,0 1 0,0-1 0,0 1 0,0-1 0,5-3 0,-6 6 58,-1 0-1,0 0 1,0 0-1,1-1 1,-1 1 0,0 0-1,1 0 1,-1 0-1,0 0 1,1 0 0,-1 0-1,1 0 1,-1 0-1,0 0 1,1 0 0,-1 0-1,0 0 1,1 0-1,-1 0 1,0 0 0,1 0-1,0 1 1,-1-1-16,1 1 0,-1-1 1,1 1-1,0 0 0,-1-1 1,1 1-1,-1 0 0,0-1 0,1 1 1,-1 0-1,1-1 0,-1 1 0,0 0 1,1 1-1,1 7-40,-1-1 1,1 2-1,-1-1 1,-1 0-1,0 0 1,0 0-1,-2 9 1,0 18-4,2-17 102,1 1 1,0-1 0,2 1-1,0-1 1,1 0 0,13 36 0,-15-49 64,1-1 0,-1 0 0,2 1 0,-1-1 0,0-1 0,9 10 1,-10-12-48,-1-1 0,1 0 1,0 1-1,-1-1 1,1 0-1,0 0 0,0 0 1,0 0-1,0 0 1,0-1-1,0 1 0,0 0 1,0-1-1,0 0 1,0 1-1,0-1 0,0 0 1,1 0-1,-1 0 1,0 0-1,0-1 1,3 0-1,2-1 41,0-1-1,0 0 1,-1-1-1,1 1 1,-1-1 0,0 0-1,0-1 1,-1 0-1,6-5 1,47-54 159,-50 54-229,26-33-98,-16 19-56,1 1 0,0 1 0,33-28 0,-51 50 122,-1 0-1,1-1 1,-1 1-1,0-1 1,1 1-1,0 0 1,-1-1 0,1 1-1,-1 0 1,1 0-1,-1 0 1,1-1-1,-1 1 1,1 0-1,0 0 1,-1 0-1,1 0 1,0 0 0,-1 0-1,2 0 1,-2 0 0,0 0 0,1 1-1,-1-1 1,1 0 0,-1 1 0,0-1 0,1 0 0,-1 1 0,0-1 0,0 0 0,1 1 0,-1-1 0,0 1 0,0-1 0,1 0 0,-1 1-1,0-1 1,0 1 0,0-1 0,0 1 0,0 0 0,1 3-31,-1 0 0,0 0 0,0 1 0,-1-1 0,1 0 0,-2 6 0,-56 170-178,28-93 169,-90 308 206,92-297 219,26-91-124,0 1 0,-1-1 1,-5 10-1,8-17-231,0 0 1,0-1-1,0 1 0,0 0 0,0 0 0,0 0 1,0 0-1,0 0 0,0 0 0,0 0 1,0 0-1,0 0 0,-1 0 0,1 0 0,0-1 1,0 1-1,0 0 0,0 0 0,0 0 1,0 0-1,0 0 0,0 0 0,0 0 0,0 0 1,-1 0-1,1 0 0,0 0 0,0 0 1,0 0-1,0 0 0,0 0 0,0 0 0,0 0 1,0 0-1,0 0 0,-1 0 0,1 0 1,0 0-1,0 0 0,0 0 0,0 0 0,0 0 1,0 0-1,0 0 0,0 0 0,0 0 1,0 0-1,-1 0 0,1 1 0,0-1 0,0 0 1,0 0-1,0 0 0,0 0 0,0 0 1,0 0-1,0 0 0,2-27 821,39-200-63,21 5-678,-38 149-139,3 2 0,2 0 1,41-67-1,-40 88-92,50-63 0,-58 87-24,0 1 0,2 1 0,47-38 0,-68 59 96,1 1 0,0-1 0,0 1 1,0 0-1,0 0 0,0 0 1,0 0-1,1 1 0,-1 0 0,0 0 1,1 0-1,-1 0 0,10 1 1,-12 0 31,1 0-1,-1 1 1,1 0 0,-1-1 0,1 1 0,-1 0 0,0 0 0,1 0 0,-1 1 0,0-1 0,0 0 0,0 1-1,0-1 1,0 1 0,0 0 0,0 0 0,-1 0 0,1 0 0,0 0 0,-1 0 0,0 0 0,1 1 0,-1-1-1,0 0 1,0 1 0,0 2 0,2 4 18,-1 0 0,0 0 1,-1 0-1,0 1 0,0-1 0,-1 0 0,0 1 0,-2 12 0,-18 77-50,17-89 61,-4 17 243,0 0 1,-3 0-1,-23 50 0,31-75-184,1 0 0,0 0 0,0 0 1,-1 0-1,0 0 0,1 0 0,-3 2 0,3-4-50,1 0 0,0 0 0,0 0 0,0 0 1,0 1-1,0-1 0,-1 0 0,1 0 0,0 0 0,0 0 0,0 0 0,0-1 0,-1 1 1,1 0-1,0 0 0,0 0 0,0 0 0,0 0 0,0 0 0,-1 0 0,1 0 0,0 0 1,0 0-1,0 0 0,0 0 0,0-1 0,0 1 0,0 0 0,-1 0 0,1 0 0,0 0 1,0 0-1,0 0 0,0-1 0,0 1 0,0 0 0,0 0 0,0 0 0,0 0 1,0 0-1,0-1 0,0 1 0,0 0 0,0 0 0,0 0 0,0 0 0,0-1 0,0 1 1,0 0-1,0 0 0,0 0 0,0 0 0,0 0 0,0-1 0,0 1 0,1-6 22,-1-1-1,1 1 1,1 0-1,1-7 1,4-7-179,1 1 1,1-1 0,16-26-1,-22 41 87,0 0 0,0 0 0,1 0 0,0 0 1,0 0-1,0 1 0,0 0 0,0 0 0,1 0 0,0 0 0,0 1 0,0-1 0,0 1 0,8-3 0,-11 6 38,0-1 0,-1 1-1,1-1 1,-1 1 0,1 0-1,0 0 1,-1 0 0,1 0 0,0 0-1,-1 0 1,1 0 0,0 1-1,-1-1 1,1 0 0,-1 1-1,1-1 1,-1 1 0,1 0-1,-1 0 1,1-1 0,-1 1 0,0 0-1,1 0 1,-1 0 0,0 1-1,0-1 1,1 0 0,-1 0-1,0 1 1,0-1 0,-1 0 0,1 1-1,1 1 1,3 7-40,-1-1 1,-1 1-1,1 0 1,2 12-1,-5-18 54,6 31-55,0 0 0,-3 1 0,0 69 0,-16 108 54,7-159 10,-3 39 287,-4 0-1,-26 94 1,37-181-191,1-5-65,0 0 1,0-1 0,0 1-1,0 0 1,0 0 0,-1-1-1,1 1 1,0 0 0,0-1-1,0 1 1,-1 0 0,1-1-1,0 1 1,-1 0 0,1-1-1,-1 1 1,1 0 0,-1-1-1,1 1 1,-1-1 0,1 1-1,-1-1 1,1 1 0,-1-1 0,1 1-1,-1-1 1,0 0 0,-1 1-1,1-2 240,1-5-20,6-81 641,4 15-927,28-99 0,31-25-168,-66 188 196,95-204-270,-77 175 227,2 1 1,1 1-1,39-42 1,36-22-256,-81 84 103,1 0 1,1 2 0,34-20 0,-49 31 156,0 0 0,1-1 0,-1 2 1,1-1-1,7-1 0,-12 3 36,1 0 0,-1-1 0,1 1-1,0 0 1,-1 0 0,1 0 0,-1 0 0,1 1-1,-1-1 1,1 0 0,-1 1 0,0-1 0,1 1-1,-1-1 1,1 1 0,-1-1 0,0 1 0,1 0 0,-1 0-1,0 0 1,0 0 0,0 0 0,2 2 0,-2-1-11,1 1 0,-1 0 0,0 0 0,0 0 0,0-1 0,0 1 0,-1 0 1,1 0-1,-1 5 0,1 1-12,-1 0 0,-2 15 1,-3 3 48,-1 1 0,-1-1 0,-1-1 0,-1 1 0,-2-1 0,-19 34 0,12-28 75,-2-1 0,-2-1 0,0 0-1,-39 37 1,17-28 296,39-35-284,0 0 1,0-1 0,0 0-1,-1 0 1,1 0 0,-9 3-1,13-6-93,1 0 0,0 0 1,0 0-1,0 0 0,0 0 0,-1 1 0,1-1 0,0 0 0,0 0 1,0 0-1,-1 0 0,1 0 0,0 0 0,0 0 0,0 0 0,0 0 1,-1 0-1,1 0 0,0 0 0,0 0 0,0 0 0,-1 0 0,1 0 0,0 0 1,0 0-1,0 0 0,-1-1 0,1 1 0,0 0 0,0 0 0,0 0 1,0 0-1,-1 0 0,1-1 0,4-5 136,11-7-332,8 0 82,0 1 1,42-15-1,-30 12 77,203-107-195,-172 85 201,16-9 242,-2-3 1,79-64-1,-149 105-179,0-1 1,-1 0-1,16-20 0,-22 26-71,-1 0 1,0-1-1,0 1 0,0-1 0,-1 1 0,1-1 1,-1 0-1,0 0 0,0 1 0,0-1 1,0 0-1,-1 0 0,1 0 0,-1 0 0,0 0 1,-1-7-1,1 9-2,-1-1 0,0 1 1,0 0-1,1-1 0,-1 1 0,-1 0 1,1-1-1,0 1 0,0 0 0,-1 0 1,1 0-1,-1 0 0,0 0 1,0 0-1,0 1 0,0-1 0,0 0 1,0 1-1,0 0 0,0-1 0,-4 0 1,0-1-23,-1 1-1,1 1 1,0-1 0,0 1 0,-1 0 0,1 1 0,-8-1 0,2 2 25,0 0-1,1 0 0,-1 1 1,1 1-1,0 0 0,0 0 1,0 1-1,0 1 0,1 0 1,-1 0-1,1 1 0,0 0 1,1 1-1,0 0 0,0 0 1,0 1-1,-12 15 0,3-2 70,2 2 0,0 0-1,1 1 1,1 0 0,2 1 0,-12 32-1,17-40 52,1 0 0,0 1-1,2 0 1,0 0 0,1 1-1,-2 34 1,5-49-60,0 0-1,1 0 1,-1 0 0,1 0-1,0 0 1,0 1 0,0-1-1,0-1 1,1 1 0,0 0-1,0 0 1,0-1 0,0 1-1,0-1 1,1 1 0,0-1-1,-1 0 1,1 0 0,0 0-1,1 0 1,-1-1 0,0 1-1,1-1 1,-1 0 0,1 0-1,0 0 1,6 2 0,4-1 69,-1 0 1,0 0-1,1-2 1,-1 1-1,21-2 1,0-1 82,37-8 1,-45 5-127,-1-2-1,0-1 1,0-1-1,-1-1 0,0-1 1,24-14-1,10-11 53,61-47 0,-89 60-78,203-140 173,-192 136-412,47-38 0,-85 59-17,-3 3 13,-5 2-321,-5 4 407,-1 0 0,1 1 0,0 0 0,-17 13 0,-15 17 89,1 3 0,-58 67-1,-50 85 145,129-161-40,2 0 1,-15 34 0,30-58-48,2-3 16,0-1 1,0 1-1,0 0 0,1-1 1,-1 1-1,0 0 0,1 0 1,-1 0-1,1 0 0,0 0 1,-1 0-1,1-1 0,0 1 1,0 4-1,0-6-22,1 0-1,-1 1 1,0-1 0,0 0-1,0 0 1,0 1 0,0-1 0,0 0-1,0 0 1,1 0 0,-1 1-1,0-1 1,0 0 0,0 0 0,1 0-1,-1 0 1,0 1 0,0-1 0,0 0-1,1 0 1,-1 0 0,0 0-1,0 0 1,1 0 0,-1 0 0,0 0-1,0 0 1,1 1 0,-1-1-1,0 0 1,0 0 0,1 0 0,-1-1-1,13-3 337,-8 1-254,0 0 0,0-1 0,8-7 0,17-21-27,-2-2 0,40-59 1,-12 13-1,103-116-58,-85 101-501,-61 77-151,-37 69-569,-1 5 1226,2 1 0,-19 72 0,38-116 32,1 2 0,1-1 0,-1 29 0,3-39-6,0 0 0,0 0 0,0 0 0,1-1 0,0 1 0,0 0 0,0 0 0,0 0 1,0 0-1,1-1 0,-1 1 0,1 0 0,0-1 0,1 0 0,-1 1 0,0-1 0,1 0 0,5 5 1,-4-5 34,1 0 1,-1-1 0,1 0 0,0 0 0,-1 0 0,1 0 0,0-1 0,0 1 0,0-1 0,0 0 0,0-1 0,1 0 0,-1 1 0,8-2 0,-6 0-45,1 0 0,0-1 0,-1 1 0,1-2 0,-1 1 0,1-1-1,-1 0 1,0 0 0,9-6 0,-1-2 42,-1-1 0,0 0-1,13-15 1,38-45 80,-53 57-140,122-126-212,-128 135 151,1 0 0,1 1 0,-1-1-1,1 1 1,11-5 0,-16 9 20,-1 0-1,0 0 1,1 0 0,-1 0 0,1 0 0,0 1-1,-1 0 1,1-1 0,0 1 0,-1 0 0,1 0-1,-1 0 1,1 1 0,0-1 0,-1 1 0,1-1-1,-1 1 1,1 0 0,-1 0 0,1 0 0,-1 0-1,4 3 1,-3-2 19,1 1 0,-1 0 0,0 1-1,0-1 1,-1 0 0,1 1 0,4 7 0,13 32 147,-13-26-26,1 1 33,1 0-1,1 0 0,0-1 0,24 30 1,-28-41-148,0 0-1,0 0 1,1-1 0,-1 0 0,1 0 0,0 0 0,1-1 0,-1 0 0,1 0 0,0-1 0,0 0-1,0-1 1,0 1 0,11 0 0,20 0-2260,-2 0 602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1:21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10 305 9152,'-10'-23'4128,"68"-2"-3584,-3 10-448,8 3-160,40-16 608,5 0-320,45-12 0,0 3-128,18 2 128,-18 7-128,8 8-2912,-13 7 1504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1:29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337 774 2656,'1'1'374,"1"-1"-1,0 1 1,-1-1 0,1 1 0,-1-1 0,1 0-1,0 0 1,-1 0 0,1 0 0,0 0-1,-1 0 1,1 0 0,-1 0 0,1-1-1,0 1 1,-1-1 0,1 1 0,-1-1-1,1 0 1,-1 1 0,1-1 0,-1 0 0,2-1-1,-25 3 5305,-9 0-4807,23 1-757,0 0-1,0 1 1,1 1-1,-1-1 1,1 1-1,-1 1 0,1-1 1,1 1-1,-1 0 1,1 1-1,-1-1 1,-4 8-1,-8 8 55,1 2 0,-17 26 0,31-43-161,-76 123-166,65-103 53,2 1 0,-20 57 1,31-78 92,1 0 0,-1 0 0,1 0 0,0 0 0,1 0 0,-1 1 0,1-1 0,0 0 0,3 11 0,-3-14 47,1 0 0,0-1 1,0 1-1,0-1 1,0 1-1,0-1 1,1 0-1,-1 1 0,1-1 1,-1 0-1,1 0 1,0 0-1,0 0 1,0 0-1,0 0 0,0-1 1,1 1-1,-1-1 1,0 0-1,1 1 1,-1-1-1,1 0 1,-1 0-1,4 0 0,-3 0 1,0-1 0,-1 0 1,1 1-1,0-1 0,0 0 0,0-1 0,0 1 0,0 0 0,-1-1 0,1 0 0,0 1 0,0-1 0,-1 0 0,1 0 0,-1-1 0,1 1 0,-1-1 0,1 1 0,-1-1 0,0 0 0,0 1 0,2-4 0,3-1 36,-1-1 0,0 0 0,0-1 0,-1 1 0,6-13 0,5-12 72,-3 0-1,0 0 0,-2-1 0,-1-1 0,8-54 1,-16 67-336,-1-27 1,-1 45 81,-3 39-695,3-12 833,0 0-1,2-1 1,1 1 0,1-1-1,12 40 1,-14-56 28,1 1 0,0-1 0,1 0 0,-1 0 0,1 0 1,1 0-1,-1-1 0,1 1 0,0-1 0,1 0 0,0-1 0,0 1 1,0-1-1,0-1 0,1 1 0,-1-1 0,1 0 0,0 0 0,1-1 0,13 5 1,-10-6 60,0 0 1,-1-1 0,1 0-1,0 0 1,0-1 0,0-1-1,0 0 1,12-2 0,-7 0-44,0-1 1,-1-1 0,0 0 0,27-14-1,-29 12-23,0-1 0,-1-1-1,0 0 1,0-1 0,-1 0-1,0-1 1,9-12 0,0-3 41,-1 0 1,16-34-1,-15 21-146,-15 27-52,1 1-1,0 0 1,12-17-1,-17 27 92,0 0 0,0 0 0,0 0 0,0 0 0,1 0 0,-1 0 0,0 0 0,1 0 0,-1 1 0,0-1 0,1 0 0,-1 1 0,1-1 0,-1 1 0,1 0 0,0-1 0,-1 1 0,1 0 0,-1 0 0,1 0 1,-1 0-1,1 0 0,0 0 0,-1 1 0,1-1 0,-1 0 0,1 1 0,1 0 0,6 3-56,0 0 0,-1 1 1,15 10-1,-1-1 38,40 18 274,-61-32-220,-1 0 1,0 0-1,0 1 0,1-1 1,-1 0-1,0 0 0,0 0 1,1 0-1,-1 1 0,0-1 1,1 0-1,-1 0 0,0 0 1,1 0-1,-1 0 0,0 0 1,1 0-1,-1 0 0,0 0 1,1 0-1,-1 0 0,0 0 1,0 0-1,1 0 0,-1 0 1,0 0-1,1 0 0,-1 0 1,0-1-1,1 1 0,-1 0 1,0 0-1,-1-11 473,-15-14-308,12 21-219,1 0 0,-1 0 0,0 1-1,0-1 1,-1 1 0,1 0 0,-1 0 0,1 1 0,-1-1-1,0 1 1,0 0 0,-9-2 0,11 3-12,-1 1 0,1-1 0,-1 1 0,1 0 0,-1 0 0,1 1 1,-1-1-1,1 1 0,-1-1 0,1 1 0,-1 0 0,1 1 0,0-1 0,-1 1 1,1-1-1,0 1 0,0 0 0,0 0 0,0 0 0,-3 4 0,-3 4-8,0 0 0,1 0 0,0 1 0,1 0 0,0 1 0,1-1 0,0 1 0,1 1 0,0-1 0,1 1 0,0 0 0,1-1 0,0 2 0,1-1 0,0 19 0,2-24 72,1-1-1,-1 1 1,2-1 0,-1 0-1,1 1 1,5 13-1,-6-18 17,0 0-1,1 1 0,0-1 0,0 0 0,0 0 0,0 0 1,0-1-1,0 1 0,1 0 0,-1-1 0,1 0 0,0 0 0,0 1 1,0-1-1,0-1 0,0 1 0,4 1 0,-3-2-15,-1 0 1,0 0-1,1-1 0,-1 0 0,1 1 0,-1-1 1,1 0-1,-1-1 0,5 0 0,34-9 166,-22 4-80,32-8-52,-1-2 0,57-26 1,-75 26-45,-1 0 0,-1-3 0,0 0 0,34-30 0,41-48-5,-19 17 15,-84 77-23,0 1 0,0-1-1,0 1 1,0-1 0,0 1-1,1 0 1,-1 1 0,1-1-1,-1 0 1,1 1 0,0 0-1,4-1 1,-7 2-4,-1 0-1,0 1 1,1-1-1,-1 0 1,0 0 0,1 1-1,-1-1 1,0 0 0,1 1-1,-1-1 1,0 1 0,0-1-1,0 0 1,1 1 0,-1-1-1,0 1 1,0-1-1,0 0 1,0 1 0,0-1-1,0 1 1,0-1 0,0 1-1,0-1 1,0 0 0,0 2-1,0 13 24,0-13-52,0-1 62,1 0 1,-1 0 0,0 0 0,0 0-1,0 0 1,0 0 0,0 0 0,0 0 0,-1 0-1,1 0 1,0 0 0,0 0 0,-1 0-1,1 0 1,-1 0 0,1-1 0,-1 1-1,1 0 1,-1 0 0,1 0 0,-1-1 0,0 1-1,1 0 1,-1-1 0,0 1 0,0 0-1,0-1 1,1 1 0,-1-1 0,0 1-1,0-1 1,0 0 0,0 1 0,0-1 0,0 0-1,0 1 1,0-1 0,0 0 0,0 0-1,0 0 1,0 0 0,0 0 0,0 0 0,-1-1-1,-17-1 148,15 2-196,0-1 0,0 1 0,-1-1-1,1 1 1,-7 1 0,4 1-42,0-1 0,0 1 1,0 0-1,1 1 0,-1-1 0,1 1 0,-1 1 1,1-1-1,0 1 0,0 0 0,1 1 1,-1-1-1,1 1 0,0 0 0,0 0 0,1 1 1,0 0-1,0-1 0,0 1 0,-4 9 1,2-2 40,0-1 1,1 1 0,0 0-1,1 0 1,1 0 0,0 1-1,0-1 1,1 15 0,1-21 36,1-1 1,0 1 0,1 0 0,0 0-1,0 0 1,0-1 0,1 1 0,0 0-1,0-1 1,0 1 0,1-1 0,0 0-1,0 0 1,1 0 0,0 0 0,0-1 0,9 9-1,-2-3 241,1 0-1,25 16 0,-32-23-218,1-1 0,0 0-1,0-1 1,0 1-1,1-1 1,-1 0 0,0-1-1,1 0 1,8 1 0,9-1 52,1-1 1,0-1 0,31-6-1,16-8 170,-70 15-217,1-1-1,-1 1 0,0-1 0,1 1 1,-1-1-1,0 0 0,0 0 1,1 0-1,-1 0 0,2-2 1,1-1-109,5 1-100,-4-2 213,-6 5-40,0 0 1,0 0-1,0 0 0,0 0 0,0 0 0,0 0 0,0 0 0,0 0 0,0 0 1,0 1-1,0-1 0,0 0 0,0 0 0,1 0 0,-1 0 0,0 0 0,0 0 0,0 0 1,0 0-1,0 0 0,0 0 0,0 0 0,0 0 0,0 0 0,0 0 0,0 0 0,0 0 1,0 0-1,0 0 0,0 0 0,0 0 0,0 0 0,0 0 0,0 0 0,0 0 1,0 0-1,1 0 0,-1 0 0,0 1 34,23 2-1242,-6 5 1157,2-4 304,-9-5-319,1 0 1,21-5-1,1-1 38,-26 6-21,0-1 1,1 0 0,11-6 0,11-3 92,-19 8-119,0-1-1,-1 0 1,0 0-1,15-10 1,-23 12 50,0 1 1,-1-1 0,1 0-1,-1 0 1,1 0-1,-1 0 1,0-1 0,0 1-1,0 0 1,0 0 0,0-1-1,-1 1 1,2-5 0,-1-2-59,1 0 0,-1-15 0,-11-49-379,9 70 429,0 1 0,0-1 0,0 0-1,0 1 1,-1-1 0,1 1 0,-1-1 0,0 1-1,0 0 1,0 0 0,-3-3 0,-7-8-12,12 13 30,-15 2-36,14-1 42,-1-1 0,1 0 0,0 0 0,-1 0 0,1 0 0,-1-1 0,1 1 0,0 0 0,-1-1 0,1 1 0,0 0 0,0-1 0,-1 0 0,-1 0 0,3 0 8,0 1-1,-1 0 1,1 0 0,0 0 0,-1-1-1,1 1 1,-1 0 0,1 0-1,0 0 1,-1 0 0,1 0-1,-1 0 1,1 0 0,0 0-1,-1 0 1,1 0 0,-1 0-1,1 0 1,-1 0 0,1 0 0,0 0-1,-1 0 1,1 0 0,-1 1-1,-12 0-66,-7 3 34,7 1-30,0 1-1,0 0 0,1 1 0,0 1 1,0-1-1,1 2 0,0 0 1,0 0-1,1 1 0,0 0 0,1 1 1,0 0-1,-10 17 0,16-21 111,1-1 0,-1 1 0,1 1-1,1-1 1,-1 0 0,1 0 0,1 1-1,-1-1 1,1 0 0,0 1 0,1-1-1,0 0 1,3 15 0,-2-18-30,-1-1 0,1 1 0,0-1 0,0 1 1,0-1-1,0 0 0,0 0 0,1 0 0,-1 0 0,1 0 0,4 3 0,5 3 201,21 13-1,-8-7-12,-21-13-138,0 0-1,0 0 1,1 0 0,-1-1 0,1 1 0,-1-1 0,1 0 0,5 0 0,40 2 281,-39-3-329,-2 0 38,0 1 0,-1-2-1,1 1 1,0-1 0,0-1 0,-1 0-1,15-4 1,15-10 50,-25 12-98,-1-1 0,1-1 0,-1 0 1,-1 0-1,19-14 0,56-45 160,-48 32-187,0-1 1,-3-1-1,35-45 0,-44 50 100,-20 23-74,40-45-3,-3-2 1,49-77-1,-51 55-154,53-133 1,-65 121 3,32-163 1,-51 202 27,-9 43 76,5-31-357,-6 35 342,0 1 1,0 0-1,0-1 1,0 1-1,0-1 1,0 1 0,0 0-1,-1-1 1,1 1-1,-1 0 1,1-1-1,-1 1 1,1 0 0,-1 0-1,0-1 1,1 1-1,-1 0 1,0 0-1,0 0 1,0 0-1,-2-2 1,2 3 19,0 0 1,0 0-1,0 0 0,0 0 1,-1-1-1,1 2 0,0-1 0,0 0 1,0 0-1,-1 0 0,1 0 1,0 1-1,0-1 0,0 1 1,0-1-1,0 1 0,0-1 0,0 1 1,0-1-1,0 1 0,-2 1 1,-6 6-64,0 0 1,0 0-1,1 1 1,0 0 0,-10 16-1,-28 53 52,34-54 45,-58 98 234,-48 94-47,107-192-99,2 1 0,0 1 0,2 0 0,0 0 0,2 1 0,1 0 0,1-1 1,2 1-1,0 0 0,2 0 0,6 43 0,-3-48 26,1-1-1,0 0 1,2 0 0,0 0-1,1-1 1,2 0 0,0 0 0,1-1-1,0 0 1,2-1 0,0-1-1,1 0 1,1-1 0,27 24 0,-37-36-42,1 0 1,-1 0 0,1-1-1,0 0 1,0 0 0,0 0 0,0-1-1,0 1 1,0-2 0,8 3-1,-11-4-21,0 0 1,-1 1-1,1-1 0,0 0 0,0-1 0,0 1 0,-1 0 0,1-1 0,0 1 0,0-1 0,-1 0 0,1 0 0,0 0 1,-1 0-1,1-1 0,-1 1 0,0-1 0,1 1 0,-1-1 0,0 0 0,0 0 0,0 0 0,0 0 0,0 0 0,2-5 1,2-3-7,0-1 1,-1-1-1,-1 1 1,0-1-1,0 0 1,-1 0-1,-1 0 1,2-19-1,-2-2-311,-1 0 0,-4-34-1,2 62 76,1-1 0,-1 1 0,-3-11 0,4 15 170,0 1-1,-1-1 1,1 1 0,0-1-1,0 1 1,0-1 0,-1 1-1,1-1 1,0 1 0,-1 0-1,1-1 1,0 1 0,-1 0-1,1-1 1,0 1 0,-1 0-1,1-1 1,-1 1 0,1 0-1,-1 0 1,0-1 0,1 1-1,-1 0 1,1 0-1,-1 1 1,0-1-1,1 0 1,-1 0-1,0 1 1,1-1-1,-1 0 1,1 1-1,-1-1 1,1 0-1,-1 1 1,1-1-1,-1 1 1,1-1-1,-1 1 1,1-1-1,0 1 1,-1-1-1,0 2 1,-6 11-128,-1 1 0,2 0 1,0 0-1,0 1 1,1-1-1,-4 25 1,7-28 150,1 0 1,0 1 0,0 0 0,1-1 0,1 1-1,2 14 1,-2-18 73,1 0-1,0 0 0,0-1 1,1 1-1,0-1 0,0 0 1,1 0-1,0 0 1,9 12-1,-11-16-21,1 0 0,1 0 0,-1-1 0,0 1-1,1-1 1,-1 0 0,1 0 0,-1 0 0,1 0 0,0-1 0,0 1 0,0-1 0,0 0 0,0-1-1,6 2 1,-1-2 8,-1 1-1,1-1 0,-1-1 0,1 0 0,0 0 0,12-4 1,19-8 263,49-23 0,-75 30-263,0 0 1,-1-1-1,0-1 0,0 0 0,-1 0 1,0-2-1,0 1 0,14-16 0,-2-5 18,0-1 0,36-62 0,-29 23-104,-8 15-53,-22 49-4,3-10-244,0 13 55,1 9-83,2 15-95,-4-9 421,4 14 39,-1 1-1,-1-1 1,-1 1 0,-1 43 0,-2-49 0,1 0 0,1 0 0,1 0 0,1 0 1,0-1-1,13 29 0,-17-46 27,0-1 0,0 1 0,1 0 0,-1-1 0,1 1-1,0-1 1,0 1 0,0-1 0,0 0 0,0 0 0,0 0 0,1 0 0,-1 0 0,1-1 0,-1 1 0,1-1 0,0 1 0,0-1 0,0 0 0,-1 0-1,1 0 1,0-1 0,0 1 0,0-1 0,0 1 0,0-1 0,0 0 0,0 0 0,6-1 0,5-3 5,0-1 0,0-1 0,-1 0 0,1 0 0,-1-1 0,17-13 0,2 0-11,49-32 58,143-120 0,-195 149-120,-25 20-225,-18 14-66,-3 3 91,1 0 0,-24 30 1,19-20 333,2-3-42,-18 26 1,30-37-52,1 0-1,0 0 1,1 0 0,0 0-1,-5 19 1,9-26-5,0 1-1,0-1 1,0 1 0,1 0 0,0-1-1,-1 1 1,2 0 0,-1 0 0,0-1-1,1 1 1,-1 0 0,1-1 0,2 7-1,-1-8 21,-1 1-1,0-1 0,1 1 0,0-1 0,0 0 0,-1 0 1,1 1-1,0-1 0,1-1 0,-1 1 0,0 0 1,1 0-1,-1-1 0,1 0 0,-1 1 0,1-1 0,-1 0 1,4 1-1,0-1 27,-1 0-1,1 0 1,0 0 0,0-1 0,0 1 0,0-1-1,-1-1 1,1 1 0,0-1 0,0 0-1,0 0 1,-1-1 0,1 0 0,-1 0 0,1 0-1,-1 0 1,0-1 0,0 0 0,0 0 0,0-1-1,0 1 1,5-7 0,0 1-57,-2 0 0,1-1 0,-1 0 0,0-1 0,-1 1-1,0-1 1,-1-1 0,0 1 0,4-15 0,-7 17-8,0-1 0,0 1 0,1-15 0,-4 20-78,0 1 0,1-1-1,-1 0 1,-1 1 0,1-1 0,0 0-1,-1 0 1,0 1 0,0-1 0,0 1-1,0-1 1,-3-4 0,4 8 81,0 0 1,0 0-1,0-1 1,-1 1-1,1 0 1,0 0-1,0 0 1,0 0-1,0 0 1,-1 0 0,1 0-1,0 0 1,0-1-1,0 1 1,-1 0-1,1 0 1,0 0-1,0 0 1,0 0-1,-1 0 1,1 0-1,0 0 1,0 0-1,0 0 1,-1 0-1,1 0 1,0 0-1,0 0 1,0 1-1,0-1 1,-1 0-1,1 0 1,0 0-1,0 0 1,0 0-1,0 0 1,-1 0-1,1 1 1,0-1-1,0 0 1,0 0 0,0 0-1,0 0 1,-1 0-1,1 1 1,0-1-1,0 0 1,0 0-1,0 0 1,0 1-1,0-1 1,0 0-1,0 0 1,0 0-1,0 1 1,0-1-1,0 0 1,0 0-1,0 1 1,-4 16-246,4-9 244,1-1-1,0 1 1,1-1-1,0 1 1,0-1-1,5 11 1,1 0 62,13 23 1,-18-36-36,1 0 1,-1 0-1,1 0 0,-1 0 0,1-1 0,1 0 1,-1 1-1,1-2 0,-1 1 0,1 0 0,0-1 1,0 0-1,1 0 0,-1-1 0,1 1 0,-1-1 1,1 0-1,0-1 0,0 1 0,-1-1 1,1 0-1,0-1 0,0 1 0,0-1 0,0 0 1,0-1-1,0 0 0,0 0 0,0 0 0,8-3 1,12-3 82,0-1 0,-1-1 1,0-1-1,-1-1 1,24-15-1,-27 10-14,0-1-1,-1 0 0,26-29 1,-17 15 9,-1-2 1,-2-1 0,43-72 0,-33 41-93,46-121 0,-2-86-128,-76 256 116,68-280-422,-72 292 318,1 0 0,-1 0 0,0 0 0,0 0 0,-1-8 0,1 12 93,0 0 0,0 0 0,0 0 0,0 0-1,0 0 1,0-1 0,0 1 0,0 0 0,0 0 0,0 0 0,0 0-1,0 0 1,0 0 0,0 0 0,0-1 0,0 1 0,0 0 0,0 0-1,0 0 1,0 0 0,0 0 0,-1 0 0,1 0 0,0 0-1,0 0 1,0 0 0,0 0 0,0-1 0,0 1 0,0 0 0,-1 0-1,1 0 1,0 0 0,0 0 0,0 0 0,0 0 0,0 0 0,0 0-1,0 0 1,-1 0 0,1 0 0,0 0 0,0 0 0,0 0 0,0 0-1,0 1 1,-7 4-319,-3 8 143,6-7 179,1-1 0,0 1 0,1 1 0,-1-1-1,1 0 1,0 1 0,-1 8 0,-2 3 20,-82 374 83,49-155 116,31-170-88,3 0-1,2-1 0,9 69 1,-6-122-2,0 0 0,2-1 0,0 1 0,0-1 0,1 0 0,0 0 0,1 0 0,1 0 0,9 16 0,-13-26-91,0 0 0,-1-1 0,1 1 0,0 0 1,0 0-1,0-1 0,0 0 0,0 1 1,1-1-1,-1 0 0,0 0 0,1 0 0,-1 0 1,1 0-1,-1-1 0,1 1 0,-1-1 1,1 1-1,-1-1 0,1 0 0,-1 0 0,1 0 1,0 0-1,-1-1 0,3 0 0,6-1 35,0-1 0,0-1 0,0 1 0,14-9 1,-10 5-14,-1-1 0,-1-1 0,0 0 0,0-1 0,0-1 0,-1 0 0,14-17 0,-4 1 69,-1-1 1,22-40 0,-37 58-101,0-1-1,6-18 1,-10 25-46,-1 1 1,0-1-1,-1 0 1,1 1-1,-1-1 0,1 0 1,-1 0-1,0 0 1,0 1-1,-1-1 1,0-5-1,0 8 16,1 0 0,0 0 0,0 0-1,-1 1 1,1-1 0,0 0 0,-1 0 0,1 1-1,0-1 1,-1 0 0,1 1 0,-1-1 0,0 0-1,1 1 1,-1-1 0,1 1 0,-1-1 0,0 1-1,1-1 1,-1 1 0,0 0 0,0-1 0,0 1-1,-1-1-10,1 1 0,-1 0 0,1 0 0,-1 0 0,1 0 0,-1 0-1,1 0 1,-1 1 0,1-1 0,-1 0 0,-1 2 0,-4 0-71,1 1 1,-1 1 0,-10 7-1,5-3 56,2 1 0,0 0 0,0 1 0,0 0 0,1 1 0,1 0 0,-14 22 0,12-16 46,2 0 0,0 0 0,1 1-1,1 0 1,-5 21 0,10-35 9,1 1 1,-1 0-1,0 1 0,1-1 1,0 0-1,1 0 1,0 7-1,0-9-3,-1-1 1,1 1-1,0-1 1,0 1-1,0-1 1,0 1-1,0-1 1,1 0-1,-1 0 0,1 0 1,-1 0-1,1 0 1,0 0-1,0 0 1,0 0-1,4 2 1,1 0 22,1 0 1,-1-1 0,1-1 0,0 1-1,0-1 1,1 0 0,-1-1 0,0 0 0,12 0-1,13-1 96,33-4-1,-25 0-80,-1-2-1,0-2 0,73-24 1,-90 24-22,-1-2 0,0 0 0,0-1 0,-2-1-1,1-1 1,-2-1 0,36-31 0,-74 69-1085,3-4 885,0 0 0,2 1 0,0 1 0,-12 26 0,25-44 180,-1 0 0,1 1 0,-1-1 0,1 0 0,0 1 0,1-1 0,-1 1 0,1-1 0,0 0 0,0 1 0,0-1 0,2 7 0,-2-10 16,1 1 1,-1-1-1,1 0 0,-1 1 1,1-1-1,-1 1 0,1-1 1,0 0-1,0 0 0,0 1 1,0-1-1,0 0 1,0 0-1,0 0 0,0 0 1,2 1-1,-1-1 28,-1-1 0,1 1 0,0-1 0,0 1 1,-1-1-1,1 1 0,0-1 0,0 0 0,0 0 0,0 0 0,-1 0 1,1 0-1,0 0 0,0-1 0,0 1 0,2-1 0,2-1 30,-1 0 0,1 0-1,-1-1 1,1 0 0,-1 0 0,0 0-1,0-1 1,-1 1 0,8-8 0,2-4 62,18-23 1,-21 24-112,124-173 256,-63 84-234,-68 98-48,37-50 10,-3-2 0,39-78 1,-47 65 59,-3-2 0,30-128-1,-55 190-192,1 0 0,-2 0 0,1-13 0,-3 17-113,-2 5 49,-6 11-129,-4 11 230,0-1 0,-11 29 0,6-12 76,-3 3 20,3 1 1,1 1 0,2 0-1,2 1 1,2 1 0,2 0-1,2 0 1,-2 52 0,9 44-300,7-69-1955,-3-50-968,8 26 1,-10-42 1941,2 7-220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1:30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24 13952,'-50'-15'6335,"55"15"-5503,14-5-1952,2 5 448,56-3 2176,14 3-768,44 0 416,-6 3-704,34-3-192,-10 5-160,-5-2-160,-22 2 32,-18-5-1664,-18 4 928,-11-4-4831,-10 0 3103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1:31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1195 7648,'5'-4'5834,"19"-2"-3140,-2 1-1617,-13 2-682,2 0-21,0 0 1,-1-1-1,17-9 1,-6-1-42,-1-1 1,0 0-1,-1-2 0,-1 0 1,30-36-1,-17 14-71,113-130 756,-41 66-391,23-24-193,-79 72-232,-2-2 0,-4-2 0,-1-2-1,-4-1 1,43-100 0,-75 153-203,2-2 78,-1-1 0,0 0 0,-1 0 0,0 0 0,-1-1 0,2-21 1,-5 33-98,0 1 0,0-1 1,0 0-1,0 1 0,0-1 0,0 1 1,0-1-1,0 1 0,0-1 1,0 1-1,0-1 0,-1 1 1,1-1-1,0 1 0,0-1 1,-1 1-1,1-1 0,0 1 1,-1-1-1,1 1 0,0 0 1,-1-1-1,1 1 0,-1-1 0,1 1 1,0 0-1,-2-1 0,1 1-14,0 0-1,0 0 1,0 0-1,0 0 1,0 0-1,0 1 0,0-1 1,0 0-1,0 0 1,0 1-1,1-1 1,-1 1-1,0-1 0,0 1 1,0-1-1,0 1 1,0-1-1,1 1 1,-2 1-1,-15 13-189,2 1 0,-24 30 0,-43 59 211,-103 174-1,169-249 51,1 1 0,1 1 0,-9 35 0,17-48 26,2 0-1,0 0 1,1 1 0,1-1 0,1 1-1,1 30 1,1-42-16,0-1-1,0 1 1,1-1 0,-1 1 0,2-1-1,-1 0 1,1 0 0,0 0 0,5 8-1,-6-12-25,0 0 0,1 0-1,-1-1 1,1 1 0,0-1-1,-1 1 1,1-1 0,0 0-1,0 0 1,1 0 0,-1 0-1,0-1 1,1 1 0,-1-1-1,1 0 1,-1 0 0,1 0-1,-1 0 1,1-1 0,6 1-1,2-2 48,-1 1-1,0-2 0,0 0 1,0 0-1,0-1 0,12-4 1,2-3 48,36-18 0,-15 1-39,0-2-1,55-46 1,-75 53 16,25-18-288,-57 46 113,0-1 0,1 1 0,0 0-1,0 0 1,0 1 0,1-1 0,0 1 0,0 0-1,1 0 1,-1 0 0,2 1 0,-3 8 0,1-5 99,1 0 0,1 0 1,0 1-1,0-1 1,1 1-1,1-1 0,0 1 1,2 18-1,0-22 35,0-1 0,0 1 0,1-1-1,7 14 1,-10-20-12,1 1 0,0 0 0,0-1 0,0 1 0,0 0-1,0-1 1,0 0 0,0 1 0,1-1 0,-1 0 0,1 1 0,-1-1 0,0 0 0,1 0-1,0 0 1,-1 0 0,1 0 0,0-1 0,-1 1 0,1-1 0,0 1 0,0-1 0,0 1-1,0-1 1,2 0 0,-3 0 1,0 0 0,1-1-1,-1 1 1,0-1 0,0 0 0,1 1-1,-1-1 1,0 0 0,0 0-1,0 0 1,0 1 0,0-1 0,0 0-1,0 0 1,0-1 0,0 1-1,0 0 1,-1 0 0,2-2 0,10-28 302,-11 27-349,3-11-32,-1-1 0,0 0 0,-2-1 0,0 1 1,0 0-1,-2 0 0,0-1 0,-5-27 0,5 39-5,-1 1 0,0-1 0,0 1 0,0 0 0,0-1 0,-5-6 0,5 8 39,0 1 1,0-1 0,0 0-1,1 0 1,-1 0 0,1 0-1,0 0 1,0 0 0,0 0-1,0 0 1,0-4 0,1 7 0,0 0 0,0-1 1,0 1-1,0 0 1,0-1-1,1 1 1,-1 0-1,0 0 0,0-1 1,0 1-1,0 0 1,0 0-1,0-1 1,1 1-1,-1 0 0,0 0 1,0 0-1,0-1 1,1 1-1,-1 0 1,0 0-1,0 0 0,1 0 1,-1-1-1,0 1 1,0 0-1,1 0 1,-1 0-1,0 0 0,0 0 1,1 0-1,13 0-53,16 6-13,-26-5 58,80 21-480,126 16 1,-208-38 109,-1 0 1,1 0-1,-1 0 1,0 1-1,1-1 1,-1 0 0,0 1-1,1-1 1,-1 1-1,0-1 1,1 1-1,0 0 1,-2 0 54,0-1 0,0 1 0,-1-1 0,1 1 1,0-1-1,-1 1 0,1-1 0,0 1 0,-1-1 0,1 1 0,-1-1 0,1 0 1,-1 1-1,1-1 0,-1 0 0,1 0 0,-1 1 0,1-1 0,-1 0 1,1 0-1,-1 0 0,0 1 0,1-1 0,-1 0 0,0 0 0,-10 3-2244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1:31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80 10144,'0'11'4576,"16"-14"-3968,-2-2-64,9 5-416,40-6 1791,9 1-1055,46-7-32,3 9-480,13-11-128,-7 6-128,2-4-256,-7 9 64,-14-9-1568,-24 4 896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1:34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115 375 5152,'-3'0'721,"-8"3"3736,12-3-4357,-1 0 0,0 1 0,0-1 0,0 0 1,0 0-1,0 0 0,0 0 0,0 1 0,1-1 0,-1 0 0,0 0 0,0 0 0,0 0 0,0 0 0,1 0 0,-1 0 0,0 1 0,0-1 0,0 0 0,1 0 0,-1 0 0,0 0 0,0 0 0,0 0 0,1 0 0,-1 0 0,0 0 0,0 0 0,0 0 0,1 0 1,-1 0-1,0 0 0,0 0 0,1-1 0,6 0 1417,3-3-786,1 1-1,-2-2 1,1 1-1,0-2 1,-1 1 0,14-11-1,191-140 719,15 20-994,-221 132-449,3-3-4,1 0-1,0 1 1,1 1 0,-1 0 0,18-4-1,-29 8-4,1 1 0,-1 0-1,0 0 1,1 0-1,-1 0 1,1 0 0,-1 0-1,0 1 1,1-1-1,-1 0 1,0 1 0,0-1-1,1 1 1,-1-1-1,0 1 1,0 0 0,0-1-1,1 1 1,-1 0-1,0 0 1,0 0 0,0 0-1,0 0 1,-1 0-1,1 0 1,0 0 0,0 0-1,-1 0 1,1 1-1,0-1 1,-1 0 0,1 0-1,0 3 1,0 2 6,1 0 1,-1 0-1,0 0 1,0 1 0,-1-1-1,0 10 1,-2-2 30,0 1 0,-1-1 1,-1 0-1,0 0 0,0-1 1,-2 1-1,1-1 1,-2 0-1,0 0 0,-10 13 1,-9 9 118,-1-1 0,-35 34 0,-160 183 551,168-185-400,-3-3 0,-74 63 0,129-124-291,-25 21 536,0-1-1,-57 33 1,93-53-283,7-1-212,56-7-50,285-8-318,-232 14-1798,-123 0 1438,1 0 0,-1 0 0,0 0 0,0-1 0,0 1 0,0-1 0,0 0 0,0 1 0,0-1 0,0 0 0,0 0 0,0 0 0,0-1 0,0 1 0,-1 0 0,1-1 0,0 1 0,1-3 0,2-1-493,21-15-2379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1:34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417 208 9632,'-26'-6'3120,"25"6"-3026,0 0 0,0 0-1,0 0 1,0 0 0,0 0 0,0 0 0,0 0 0,0 0 0,0 0 0,0 0 0,0 0 0,-1 1 0,-10 2 28,-11 1 982,0 2 0,-31 12 0,38-11-757,-1 0-1,1 1 0,0 1 0,1 0 0,0 1 0,0 1 0,1 0 0,1 1 1,-21 24-1,22-20-231,1 0 1,1 1 0,0 0-1,2 1 1,0 0 0,1 0 0,0 1-1,2 0 1,0 0 0,1 0-1,1 1 1,-1 38 0,4-50-32,1-1 0,0 1 0,0 0 0,0 0 0,1 0 0,3 7 1,-3-10-29,0-1 0,0 1 0,0-1 1,0 0-1,1 0 0,0 0 0,0 0 1,0 0-1,0-1 0,1 1 0,4 3 1,-3-4-4,1 1 0,0-1 0,0 0 0,0 0 0,0-1 0,0 1 0,1-1 1,-1-1-1,13 2 0,-6-2 38,0 0 0,0-1 0,25-3 1,-21 0-33,1-1 1,-1 0-1,0-1 1,0-1-1,0-1 1,-1 0 0,1-1-1,22-15 1,-20 9 21,0-1 0,-1-1 0,-1 0 1,0-1-1,27-37 0,-24 27-76,-2-2 1,-2 0-1,0-1 1,-2-1-1,-2 0 0,0-1 1,-2 0-1,-2-1 0,6-38 1,-12 52-72,0 0 0,-2-1-1,0 1 1,-4-28 0,3 39-33,0 0 1,0 1-1,-1-1 0,-1 1 0,-5-15 0,7 20 44,-1-1 0,0 1-1,1-1 1,-1 1 0,0-1 0,0 1-1,-1 0 1,1 0 0,0 0 0,-1 0 0,1 0-1,-1 1 1,1-1 0,-1 1 0,0 0-1,0 0 1,1 0 0,-6-2 0,-1 2-82,-1 0 0,0 0 1,1 1-1,-1 0 0,0 1 1,1 0-1,-15 3 0,-2 3-481,-39 14-1,41-12-540,0 1-1,-42 26 1,56-30 83,1 1 0,-1 0 0,2 1 0,-1 0 0,1 0 0,0 1 0,1 0 0,-11 16 0,1 12-2620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1:35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436 15 9792,'-2'-1'310,"1"-1"1,-1 1 0,1 0-1,-1-1 1,0 1 0,0 0-1,0 0 1,0 0-1,0 1 1,0-1 0,0 0-1,0 1 1,0-1 0,0 1-1,0-1 1,0 1 0,0 0-1,0 0 1,0 0 0,-1 0-1,1 1 1,-2 0-1,-5 1 45,1 1-1,-1 0 0,1 1 0,-10 5 0,0 0-6,-26 13 610,-77 51-1,109-64-855,1 0 0,-1 1 1,2 1-1,-1 0 0,1 0 0,1 1 1,0 0-1,1 0 0,0 1 0,1 0 0,-9 22 1,10-17 80,-1 1 1,2 0-1,-6 39 1,10-49-112,1-1 1,-1 1 0,1-1 0,1 1 0,0-1-1,0 1 1,0-1 0,1 1 0,1-1-1,-1 0 1,1 0 0,5 8 0,-3-8-13,0 0 0,1-1 0,0 0-1,1 0 1,0-1 0,0 0 0,0 0 0,0 0 0,1-1 0,0 0 0,0-1 0,0 0 0,1 0 0,14 4 0,-7-3 59,1 0 0,1-2 0,-1 0 1,1-1-1,-1 0 0,33-3 0,-41 1-52,1-1 0,-1-1 0,0 0 0,1 0 1,-1-1-1,0 0 0,0 0 0,-1-1 0,1 0 0,-1-1 0,0 0 1,0 0-1,0-1 0,-1 0 0,1 0 0,6-9 0,0-2 1,0 0 0,-2 0 0,0-2 0,-1 1 0,14-35 0,-8 10 48,19-73 0,-34 106-294,1 0-1,-2-1 0,1 1 1,-2 0-1,1 0 0,-1-1 1,-2-11-1,1 18 101,1 0 1,-1 1 0,0-1-1,0 0 1,0 1-1,-1-1 1,0 1-1,1-1 1,-1 1-1,0 0 1,-1 0 0,1 0-1,0 0 1,-1 0-1,0 0 1,1 1-1,-1-1 1,0 1-1,0 0 1,-1 0-1,1 0 1,-7-3 0,1 2-173,1 1 1,-1 0 0,1 1 0,-1 0 0,0 0 0,0 0 0,0 1-1,1 1 1,-13 1 0,-5 3-1016,1 0-1,-26 9 1,-12 9-2740,11 5 1285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1:38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455 204 576,'-11'6'17061,"9"-2"-18682,-9 13 2343,1 1 1,-8 22 0,-10 18 170,-58 79 253,-2 3-628,15 7-54,-13 24 256,45-98 1413,95-187-858,32-56-1246,-63 129-38,56-74-1,-54 85 55,-3-2-1,0-1 1,-2-1-1,-2-1 0,24-61 1,-27 57 103,56-153 445,-69 185-610,0 1 0,1 0-1,3-8 1,-6 14 12,0 0-1,0 0 1,0 0 0,0 0-1,0 0 1,0 1 0,0-1 0,0 0-1,0 0 1,0 0 0,0 0-1,0 0 1,1 0 0,-1 1 0,0-1-1,0 0 1,0 0 0,0 0-1,0 0 1,0 0 0,0 0 0,0 0-1,0 0 1,0 0 0,0 1-1,0-1 1,1 0 0,-1 0 0,0 0-1,0 0 1,0 0 0,0 0-1,0 0 1,0 0 0,0 0 0,1 0-1,-1 0 1,0 0 0,0 0-1,0 0 1,0 0 0,0 0 0,0 0-1,0 0 1,1 0 0,-1 0-1,0 0 1,0 0 0,0 0 0,0 0-1,0 0 1,0 0 0,1 0-1,-1 0 1,0 0 0,0 0 0,0 0-1,0 0 1,0-1 0,0 1-1,0 0 1,0 0 0,1 0 0,1 18-211,-1-9 178,12 262-127,-8-125 1157,-2-148-895,0 0 0,-1 1 0,1-1 1,-1 0-1,1 0 0,-1 0 1,3-3-1,-4 3-44,43-45-494,69-93 0,-55 65 182,72-79-233,-107 128 382,-19 21-76,1-1 0,0 1 1,0 1-1,11-8 1,-16 11 173,1 1-1,-1 0 1,1-1 0,-1 1 0,1 0 0,-1 0 0,0 0 0,1 0 0,-1-1 0,1 1 0,-1 0 0,1 0 0,-1 0 0,1 0-1,-1 0 1,1 0 0,-1 0 0,1 0 0,-1 0 0,1 0 0,-1 1 0,1-1 0,-1 0 0,1 0 0,-1 0 0,1 1 0,-1-1-1,0 0 1,1 0 0,-1 1 0,1-1 0,-1 0 0,0 1 0,1-1 0,-1 0 0,0 1 0,0-1 0,1 1 0,-1-1 0,0 0-1,0 1 1,1-1 0,-1 1 0,0-1 0,0 1 0,0-1 0,0 1 0,0-1 0,0 2 0,1 2 3,0 1 0,0-1 1,-1 1-1,0 0 0,0 5 1,-5 38 240,-1-1 1,-3 1-1,-2-2 1,-29 80-1,-55 194 873,53-161-930,30-116-187,-31 119-338,43-161 239,0 0 1,0-1-1,0 1 0,-1-1 1,1 1-1,0-1 1,0 1-1,0-1 1,0 1-1,0 0 1,0-1-1,0 1 1,1-1-1,-1 1 1,0-1-1,0 1 1,0-1-1,0 1 1,1 0-1,-1 0 1,1-1-2,-1 0 0,0 0 1,1 0-1,-1 0 1,0 0-1,1 0 0,-1 0 1,0 0-1,1 0 0,-1 0 1,0 0-1,1 0 0,-1 0 1,1 0-1,-1 0 1,0 0-1,1 0 0,-1 0 1,0 0-1,1-1 0,-1 1 1,0 0-1,1-1 0,22-18-5111,-1-5 674,4 0 1541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1:39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0 309 8800,'1'0'304,"-1"0"0,1 0 1,-1 0-1,0 0 0,1 0 1,-1 0-1,1 0 0,-1 0 1,1 0-1,-1 0 0,1 0 1,-1 0-1,1 0 0,-1 0 1,0 0-1,1 0 0,-1 0 0,1-1 1,0 1-1,15-8 2196,-10 4-2124,0 0 0,-1 0 0,7-6 0,-1-3-55,0-1 0,-1 0 0,-1 0 0,-1-1 0,0 0 0,0-1 0,-2 0 0,0 0 0,-1 0 0,6-32 0,-10 43-278,0 0 0,-1-1 0,0 1 0,0 0 0,0-1 0,-1 1 0,0 0 0,-2-7 0,3 10-36,0 1 0,-1 0 0,1-1 0,-1 1 0,1 0 1,-1 0-1,0-1 0,1 1 0,-1 0 0,0 0 0,0 0 0,0 0 0,0 0 0,0 0 0,0 0 0,0 0 0,0 0 0,0 0 0,-1 1 0,1-1 1,0 1-1,-1-1 0,1 1 0,0-1 0,-1 1 0,1-1 0,0 1 0,-1 0 0,1 0 0,-1 0 0,1 0 0,0 0 0,-1 0 0,1 0 0,-1 0 1,1 1-1,-3 0 0,0 0 45,0 1-1,1 0 1,-1 1 0,0-1 0,1 0 0,-1 1 0,1 0 0,0 0 0,-1 0 0,1 0-1,1 1 1,-1-1 0,1 1 0,-4 4 0,0 3 92,0 0 0,1 1 0,-9 22 0,10-19-59,1 0-1,0 0 0,1 0 0,1 0 1,0 20-1,1-25 20,1-1 0,0 1 0,0-1 0,1 0 0,0 0 0,1 0 1,0 0-1,0 0 0,9 14 0,-9-18-52,1 0 0,1 1 0,-1-2-1,1 1 1,-1 0 0,1-1 0,1 0 0,-1 0 0,1-1 0,-1 0 0,1 1 0,0-2 0,0 1-1,0-1 1,0 0 0,13 2 0,3 0-102,-1-2 0,1 0 0,36-2 1,66-11-2373,-109 9 835,0-1-1,0-1 1,0 0-1,-1-2 1,27-12-1,-18 9-1094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0:33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489 200 4800,'0'-24'1557,"3"16"-954,27-39 4575,-28 44-4767,-1 1-62,0 1-1,0-1 1,0 1-1,0-1 0,0 0 1,0 1-1,-1-1 1,2-3-1,-2 5-276,0-1 0,0 1-1,0-1 1,-1 0 0,1 1 0,0-1 0,0 1-1,0-1 1,-1 1 0,1-1 0,0 1-1,-1-1 1,1 1 0,0-1 0,-1 1-1,1-1 1,-1 1 0,1 0 0,0-1 0,-1 1-1,1 0 1,-1-1 0,1 1 0,-1 0-1,1 0 1,-1-1 0,0 1 0,1 0 0,-1 0-1,1 0 1,-1 0 0,1 0 0,-1 0-1,0 0 1,1 0 0,-2 0 0,2 0-61,-5-1 51,0 0 0,0 1 0,0 0 1,1 0-1,-1 0 0,0 1 0,0-1 0,-6 3 0,7-2-31,-12 2 42,2 0 0,-1 2 1,0 0-1,1 0 0,-14 8 0,-1 6 78,1 0 0,1 2 0,1 1 0,1 1 0,-41 48 0,42-41 75,1 0 0,1 2 0,2 1-1,1 0 1,-17 44 0,33-69-25,0 1 0,1-1 0,0 1 0,0-1-1,-1 17 1,3-24-170,0 0 0,0 0 0,0 0 0,0-1 0,0 1 0,0 0-1,0 0 1,0 0 0,1 0 0,-1-1 0,0 1 0,1 0 0,-1 0 0,0 0 0,1-1-1,-1 1 1,1 0 0,-1-1 0,1 1 0,-1 0 0,1-1 0,0 1 0,-1-1-1,1 1 1,0-1 0,-1 1 0,1-1 0,0 0 0,0 1 0,0-1 0,0 1-1,2-1 41,0 0-1,-1 0 0,1 0 0,0 0 0,-1 0 0,1 0 1,0-1-1,0 1 0,-1-1 0,5-1 0,6-3 65,0-1 0,-1 0 0,0-1 0,18-14 0,43-38 12,-8-4-192,93-115 0,-98 106-233,-59 70 261,1 0-51,0-1 1,0 1-1,0 0 0,0-1 1,1 1-1,-1 0 0,0 0 1,1 0-1,0 1 0,-1-1 1,1 1-1,3-2 1,-5 3 54,-1 0 0,1 0 0,-1 0 1,0 0-1,1 0 0,-1 0 1,0 0-1,1 0 0,-1 0 1,1 0-1,-1 1 0,0-1 0,1 0 1,-1 0-1,0 0 0,1 1 1,-1-1-1,0 0 0,0 0 0,1 1 1,-1-1-1,0 0 0,0 0 1,1 1-1,-1-1 0,0 0 0,0 1 1,0-1-1,1 0 0,-1 1 1,0-1-1,0 0 0,0 1 1,0-1-1,0 1 0,2 17-129,-2-12 64,2 106-203,-3-78 407,1 1 1,2-1-1,9 44 0,-10-71-31,1 1 0,1-1 0,-1 0 0,1 0 0,1 0 0,-1 0 0,1-1 0,0 1 0,8 9-1,-10-14-40,0 0 1,0 0-1,0-1 0,0 1 0,0 0 0,0-1 0,0 0 0,1 1 0,-1-1 0,0 0 0,1 0 0,-1 0 0,1-1 0,-1 1 0,1 0 0,-1-1 0,1 0 0,0 0 0,-1 0 0,1 0 0,-1 0 0,1 0 0,0 0 0,-1-1 0,1 0 0,-1 1 0,1-1 0,-1 0 0,1 0 0,2-2 0,2-1 6,-1 0 0,1-1 0,-1 0 0,0 0 0,0 0 0,-1-1 0,9-11 0,-3 5-12,128-158 278,34-36-396,-148 179-1,3-4-110,51-45 1,-78 76 177,19-14-313,-20 14 298,0 0-1,1-1 1,-1 1 0,1 0-1,-1-1 1,0 1 0,1 0-1,-1 0 1,1 0-1,-1-1 1,1 1 0,-1 0-1,1 0 1,-1 0 0,1 0-1,-1 0 1,1 0 0,-1 0-1,1 0 1,-1 0-1,1 0 1,-1 0 0,1 0-1,-1 0 1,1 0 0,-1 1-1,1-1 1,-1 0 0,1 0-1,-1 1 1,1-1-1,-1 0 1,1 0 0,-1 1-1,0-1 1,1 0 0,-1 1-1,0-1 1,1 1 0,-1 0-1,1 3-26,0 0 0,-1 0-1,1 0 1,-1 0 0,-1 1-1,1-1 1,0 0 0,-1 0-1,-1 6 1,-11 39 55,-1-1 0,-3-1 0,-1 0 0,-3-1 0,-1-1 0,-3-2 0,-37 52 0,44-70 99,-2-1-1,-27 26 1,34-38 49,-1 0 0,0-1 0,0 0 0,-1-2 0,-21 11 1,33-18-113,-1 0 1,0-1 0,1 0-1,-1 1 1,0-1 0,-6 0-1,9-1-25,-1 0 0,0 0-1,0 0 1,1 0 0,-1 0-1,0-1 1,1 1 0,-1-1-1,0 1 1,1-1 0,-1 0-1,1 1 1,-1-1 0,1 0-1,-1 0 1,1 0 0,-3-3-1,1 1 27,0 0-1,1 0 1,-1 0-1,1-1 1,0 1-1,0-1 1,0 1-1,0-1 1,1 0-1,-1 0 1,1 0-1,0 0 1,0 0-1,1 0 1,-1 0-1,1 0 1,0 0-1,0 0 1,0 0-1,1 0 1,-1-1-1,1 1 1,2-7-1,-1 6-50,0 0 0,0 0 0,0 0-1,1 0 1,-1 0 0,1 1 0,0-1-1,1 1 1,-1-1 0,1 1 0,0 1 0,0-1-1,0 0 1,0 1 0,1 0 0,0 0-1,9-5 1,-2 4-16,0 1-1,0-1 0,1 2 1,-1 0-1,1 0 0,-1 2 1,18 0-1,3 2-40,54 10-1,-57-6-885,53 18-1,-65-17-1147,-1 1-1,19 10 1,1 6-1116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1:39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9152,'0'-17'2928,"2"7"276,0 17-211,0 108 1373,1-3-3330,9 303 820,-11-283-1306,-1-126-506,0 0 0,0 0 1,1 0-1,0 1 1,0-1-1,1 0 1,0 0-1,3 8 1,-4-12 387,5-5 186,-1 2-525,0-1 1,0 1-1,0-1 0,-1 0 0,1 0 1,-1-1-1,1 1 0,6-6 0,28-28 91,-29 27-124,120-136 93,-89 95-157,231-298-841,-214 271 522,-12 17-2935,-44 54 1725,-6 6-544,-6 3-644,6-2 1800,1 1 1,-1 1-1,1-1 0,0 0 0,-1 1 0,-2 3 1,2-2-277,-14 16-2131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1:42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6 598 5632,'-5'-4'2184,"5"7"667,0-2-2676,1 0 0,-1 0 0,0-1 0,1 1 0,-1 0 0,0-1 0,1 1 0,-1-1 0,1 1 1,-1 0-1,1-1 0,0 1 0,-1-1 0,1 0 0,-1 1 0,1-1 0,0 1 0,-1-1 0,1 0 0,0 1 1,0-1-1,-1 0 0,2 0 0,13 1 460,1-1 1,-1 0 0,0-2-1,0 0 1,0 0-1,25-8 1,-24 6-387,11-3-154,-1 0 0,-1-2 0,1-1 0,-1-1 0,-1-1 0,0-1 0,-1-1 0,0-1 0,-2-2 0,1 0 0,-2-1 0,-1 0 0,0-2 0,-1-1 0,22-31 0,86-171 1137,-121 214-1152,-1 1 34,0-1 0,-1 1 0,3-10 0,-5 15-74,0-1-1,0 1 1,-1-1-1,1 1 1,-1 0-1,0-1 1,0 1-1,-1-1 1,1 1-1,-2-7 1,2 10-46,0-1-1,-1 1 1,1-1-1,0 1 1,0-1 0,-1 1-1,1-1 1,0 1-1,0-1 1,-1 1-1,1-1 1,-1 1 0,1 0-1,0-1 1,-1 1-1,1 0 1,-1-1 0,1 1-1,-1 0 1,1-1-1,-1 1 1,1 0 0,-1 0-1,1 0 1,-1 0-1,1-1 1,-1 1 0,1 0-1,-1 0 1,0 0-1,1 0 1,-1 0 0,1 0-1,-1 0 1,1 1-1,-1-1 1,1 0-1,-1 0 1,1 0 0,-1 0-1,1 1 1,-1-1-1,1 0 1,-1 1 0,1-1-1,-1 1 1,-3 1-43,1 0 1,0 0-1,0 1 1,1-1-1,-6 6 1,5-3 23,-1 0 0,1 1 1,0-1-1,0 1 0,1 0 1,-1 0-1,1 0 0,-2 10 0,-2 8-3,-7 20 3,-13 74-1,23-90 35,0 0 0,2 0 0,5 55-1,-3-74 81,1 0 0,0 0 0,0 0 0,1 0 0,0-1 0,1 0 0,0 1-1,9 13 1,-11-20-46,-1-1-1,1 1 0,0-1 1,0 0-1,-1 1 0,1-1 0,0 0 1,0 0-1,0-1 0,0 1 1,1 0-1,-1-1 0,0 1 1,0-1-1,0 0 0,0 1 1,1-1-1,-1 0 0,0 0 0,0-1 1,0 1-1,0 0 0,1-1 1,3-1-1,5-1 80,1-1 0,-1-1 1,12-6-1,12-8-42,-2-2 0,47-38 0,3-15 58,-21 16 647,-61 56-762,0 1 1,0 1 0,0-1 0,0 0 0,0 0 0,1 0-1,-1 1 1,0-1 0,0 0 0,1 1 0,-1-1 0,0 1 0,1 0-1,-1-1 1,0 1 0,1 0 0,-1 0 0,3 0 0,-4 0-21,1 0 1,0 1-1,0-1 1,0 0-1,-1 1 0,1-1 1,0 1-1,-1 0 1,1-1-1,0 1 1,-1-1-1,1 1 1,-1 0-1,1-1 1,-1 1-1,1 0 1,-1 0-1,1 0 1,-1-1-1,0 1 1,1 1-1,1 5 39,-1 1 1,0-1-1,0 0 1,0 1-1,-1 7 1,-1 2-11,2-1 0,0 1 0,0-1 0,2 0 0,4 17 0,-7-33-20,0 1 1,0-1 0,0 1 0,1-1-1,-1 0 1,0 1 0,0-1 0,0 0 0,1 1-1,-1-1 1,0 0 0,0 1 0,1-1 0,-1 0-1,0 0 1,1 1 0,-1-1 0,0 0-1,1 0 1,-1 0 0,0 1 0,1-1 0,-1 0-1,0 0 1,1 0 0,-1 0 0,1 0-1,-1 0 1,0 0 0,1 0 0,-1 0 0,0 0-1,1 0 1,-1 0 0,1 0 0,-1 0 0,0 0-1,1 0 1,-1 0 0,1 0 0,-1-1-1,1 1 1,16-11 227,-15 9-219,11-8-59,-1-2-1,0 0 1,16-21-1,-14 16-65,19-18 0,-33 35 94,1-1 1,0 0 0,0 0-1,0 0 1,0 1 0,0-1-1,0 1 1,0-1 0,0 1-1,1-1 1,-1 1 0,0 0 0,0-1-1,0 1 1,0 0 0,1 0-1,-1 0 1,0 0 0,0 0-1,2 0 1,-1 1 6,0-1 1,0 1-1,0 0 0,0 0 0,-1 0 1,1 0-1,0 0 0,-1 0 0,1 0 1,0 1-1,1 1 0,2 2 37,-1 1 0,0-1 1,0 1-1,-1 0 0,0 0 0,4 9 0,2 12-109,7 39-1,-14-55-2,-1-8-189,-1-1 1,0 1 0,0-1-1,0 1 1,0 0 0,0-1-1,-2 5 1,-7 16-9027,9-23 9114,0 0 0,0 0-1,-1 0 1,1 0 0,0 1 0,0-1-1,-1 0 1,1 0 0,0 0 0,0 0-1,-1-1 1,1 1 0,0 0 0,0 0-1,-1 0 1,1 0 0,0 0 0,0 0-1,-1 0 1,1 0 0,-11-12-4122,10 11 3342,-17-19-2667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1:42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65 9056,'-36'-28'4096,"9"8"-3552,19 12-800,-2-1-448,20 9-1792,3 5 1472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1:43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82 8128,'0'-12'6794,"1"17"-4325,1 1-2197,-1 0-1,0 0 0,0 0 0,-1 0 0,0 1 0,0-1 1,0 0-1,-1 0 0,0 0 0,-2 7 0,-4 13 494,-10 27 0,2-11-280,-47 186 472,-35 106-160,96-328-763,-1-2 113,1 1 0,-1-1 1,0 1-1,0-1 0,0 0 0,0 0 0,-5 5 0,6-11 599,0-7-522,2-21-217,0 27 24,3-36-69,12-41 0,-10 52-25,5-23 45,3 1-1,2 0 0,2 2 1,2 0-1,44-74 0,41-52-61,-103 171 63,47-73-70,-44 69 64,0 1-1,0 0 1,1 0-1,0 0 1,0 0 0,0 1-1,1 0 1,11-6 0,-15 10 5,0 0-1,0 0 1,0 0 0,0 1 0,0-1 0,0 1 0,0 0 0,0-1 0,1 1 0,-1 1 0,0-1 0,0 0 0,0 1 0,0 0 0,0-1 0,0 1 0,0 1 0,0-1 0,0 0 0,0 1 0,0-1-1,-1 1 1,1 0 0,0 0 0,2 3 0,1 0 31,0 1 0,-1-1 0,0 1-1,0 0 1,-1 1 0,0-1 0,0 1 0,0 0-1,3 10 1,-5-11 25,0-1-1,-1 1 1,0 0-1,0 0 1,0 0-1,-1-1 1,0 1-1,0 0 1,-1 0-1,1 0 1,-3 6-1,1-2 16,-1-1-1,-1 0 0,1-1 1,-1 1-1,-1-1 0,-6 11 1,-4 0 64,1-1 0,-2 0 0,-1-2 1,-32 27-1,28-28-234,-40 22 1,59-36 61,1-1 33,1 0 1,-1 1 0,1-1-1,-1 0 1,1 0-1,0 0 1,-1 1-1,1-1 1,-1 0-1,1 0 1,0 1 0,-1-1-1,1 0 1,0 1-1,-1-1 1,1 0-1,0 1 1,0-1-1,-1 1 1,1-1 0,0 0-1,0 1 1,0-1-1,0 1 1,-1-1-1,1 1 1,0-1 0,0 1-1,0-1 1,0 1-1,0-1 1,0 0-1,0 1 1,0-1-1,0 1 1,1-1 0,-1 1-1,0-1 1,0 1-1,0-1 1,0 0-1,1 1 1,-1-1-1,0 1 1,3 2-12,-1-1 0,1 0 0,-1 1 0,1-1 0,4 2-1,3 4-13,-3-1 49,1 1 0,-2 0 0,1 1 0,-1-1 0,0 2 0,-1-1 0,5 13 0,3 8 22,8 33 0,-16-46 79,0-1-1,-1 1 0,-1-1 0,-1 1 1,0 0-1,-2 21 0,0-31-60,-1-1 0,0 1 0,0-1-1,0 0 1,-1 1 0,0-1 0,-1 0 0,1 0-1,-1 0 1,0-1 0,0 1 0,-1-1 0,0 1-1,0-1 1,0 0 0,-1-1 0,1 1 0,-1-1-1,-9 6 1,6-5 23,0 0-1,-1-1 1,0 0-1,0-1 1,0 0 0,0 0-1,-14 2 1,-68 5 197,77-10-410,-1 1-1,0-2 1,-29-3 0,29 0-2001,-26-8 0,41 12 2028,0 0-1,-1 0 1,1 0 0,0 0-1,-1 0 1,1 0-1,0 0 1,-1-1-1,1 1 1,0 0-1,-1 0 1,1 0 0,0 0-1,-1-1 1,1 1-1,0 0 1,0 0-1,-1-1 1,1 1 0,0 0-1,0-1 1,-1 1-1,1 0 1,0-1-1,0 1 1,0-1-1,0 0-185,1 1-1,0-1 1,0 0-1,-1 0 1,1 1-1,0-1 1,0 1-1,0-1 1,0 1 0,0-1-1,0 1 1,0-1-1,2 1 1,26-10-3240,6 1 1238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1:46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56 981 7136,'0'0'107,"0"-1"0,0 1 0,0 0 0,0 0 0,0 0 0,0 0 0,1-1 0,-1 1 0,0 0 0,0 0 0,0 0 0,0 0 0,0-1 0,0 1 0,0 0 0,1 0 0,-1 0 0,0 0 0,0 0 0,0 0 0,0-1 0,0 1 0,1 0 0,-1 0 0,0 0 0,0 0 0,0 0 0,1 0 0,-1 0 0,0 0 0,0 0 0,0 0 0,0 0 0,1 0 0,-1 0 0,0 0 0,0 0 0,0 0 0,1 0 0,11 2 1083,-2 0-196,7 0 48,0-1 1,1-1 0,25-3 0,-37 2-860,0 0 0,0 0-1,0 0 1,0-1 0,0 0 0,0 0 0,0-1-1,-1 0 1,1 1 0,-1-2 0,0 1-1,0-1 1,5-4 0,-7 3 6,1 0 1,-1 0-1,0 0 0,-1-1 1,1 1-1,-1-1 0,0 0 1,-1 0-1,1 1 0,-1-1 1,0 0-1,-1 0 0,0-8 1,0 10-153,0 1 1,0 0 0,-1-1 0,1 1-1,-1 0 1,0-1 0,0 1 0,0 0-1,0 0 1,-1 0 0,1 0 0,-1 0 0,0 0-1,-3-4 1,3 5-44,0 1 0,1-1 1,-1 1-1,0-1 0,0 1 0,0 0 0,0 0 0,0 0 0,0 0 1,0 0-1,0 0 0,-1 1 0,1-1 0,0 0 0,0 1 1,-1 0-1,1 0 0,0 0 0,-1 0 0,1 0 0,0 0 0,-4 1 1,-1 1-36,0 1 1,-1-1-1,1 1 1,0 1-1,1 0 1,-1 0 0,1 0-1,-1 0 1,1 1-1,-7 8 1,-3 2 25,2 1-1,-20 28 1,21-25 61,0 0-1,-18 40 1,28-51-6,0-1 1,0 0-1,1 1 0,0 0 1,1-1-1,-1 1 0,1 0 1,1 0-1,0 0 0,0 0 1,0 0-1,3 9 0,-2-13-16,0 0 0,0 0-1,1 0 1,-1 0 0,1 0 0,0-1-1,1 1 1,-1-1 0,1 1 0,-1-1-1,1 0 1,3 3 0,0-1 37,-1-1 0,1 0 0,0 0 0,0 0 0,0-1 0,12 5 0,-6-4 3,0-1 1,0 0 0,0 0-1,0-2 1,0 1 0,0-1-1,0-1 1,16-1 0,-18-1-14,0 0 1,0 0 0,0-1-1,0 0 1,0-1 0,0 0-1,-1 0 1,0-1 0,0 0-1,0-1 1,-1 0 0,1 0-1,-1-1 1,-1 0-1,9-10 1,6-10-34,-2-1-1,0-2 0,18-36 1,5-8-45,-23 41-64,-20 33 84,0 0 0,0-1 1,0 1-1,0 0 0,0 0 0,0 0 0,0 0 0,0-1 0,1 1 0,-1 0 0,0 0 0,0 0 0,0 0 1,0-1-1,0 1 0,0 0 0,0 0 0,0 0 0,1 0 0,-1 0 0,0-1 0,0 1 0,0 0 1,0 0-1,1 0 0,-1 0 0,0 0 0,0 0 0,0 0 0,0 0 0,1 0 0,-1 0 0,0 0 0,0 0 1,0 0-1,1 0 0,-1 0 0,0 0 0,0 0 0,0 0 0,0 0 0,1 0 0,-1 0 0,0 0 1,0 0-1,0 0 0,0 0 0,1 0 0,-1 0 0,0 1 0,0-1 0,0 0 0,0 0 0,0 0 0,1 0 1,-1 0-1,0 0 0,0 1 0,0-1 0,0 0 0,0 0 0,0 0 0,7 13-39,-7-12 37,30 84-290,-22-56 313,2-1 0,14 30 1,-17-45 1,1 1 1,0-1-1,0 0 1,2 0 0,13 15-1,-18-24 32,0 0 1,-1 0-1,1 0 0,1-1 0,-1 1 0,0-1 0,1 0 0,0-1 0,-1 0 0,1 1 0,0-2 0,0 1 1,0-1-1,1 0 0,-1 0 0,9 0 0,0-3 24,1 0 0,0 0 0,-1-2 0,0 0 0,18-7 0,-23 7-27,-1 0 0,1 0 0,-1-1 1,0-1-1,0 0 0,-1 0 0,0 0 0,12-13 0,-7 6-2,-2-1-1,0 0 1,0-1-1,8-18 1,68-142 195,-21 37-7,-26 63-114,32-91 0,-50 104-157,-3 0 0,-3-2 0,8-70 0,-23 128 21,0 5-29,-1-1 1,1 0-1,-1 0 1,0 0-1,0 1 1,0-1-1,0 0 1,0 0-1,0 0 1,0 1-1,-1-1 1,1 0-1,0 0 1,-1 1-1,0-1 1,1 0-1,-3-2 1,3 4 39,0 0-1,0 0 1,0-1 0,0 1-1,-1 0 1,1 0 0,0 0-1,0 0 1,0 0 0,-1 0-1,1 0 1,0 0 0,0 0-1,0 0 1,-1 0 0,1-1-1,0 1 1,0 0 0,-1 0-1,1 1 1,0-1 0,0 0-1,0 0 1,-1 0 0,1 0 0,0 0-1,0 0 1,0 0 0,-1 0-1,1 0 1,0 0 0,0 0-1,0 1 1,-1-1 0,1 0-1,0 0 1,0 0 0,0 0-1,0 1 1,0-1 0,0 0-1,-1 0 1,1 0 0,0 1-1,0-1 1,0 0 0,0 0-1,0 0 1,0 1 0,-7 8-40,1 0 1,0 1-1,-8 20 1,7-15 40,-41 88 20,-62 198 0,-22 254 1118,131-550-1134,-3 21 782,4-26-770,0 0 0,0 0 0,0 0 0,0 0 0,0 0 0,0 0 0,0 0 0,0 0 0,0 0 0,0 0 0,0 0 0,0 0 0,0 0-1,0 0 1,1 0 0,-1 0 0,0 0 0,0 0 0,0 0 0,0 0 0,0 0 0,0 0 0,0 0 0,0 0 0,0 0 0,0 0 0,0 0 0,0 0 0,0 1 0,0-1 0,0 0 0,0 0 0,0 0 0,0 0 0,0 0-1,0 0 1,0 0 0,0 0 0,0 0 0,0 0 0,0 0 0,0 0 0,0 0 0,0 0 0,0 0 0,0 0 0,0 0 0,0 1 0,0-1 0,0 0 0,0 0 0,0 0 0,0 0 0,7-15 213,94-245-526,-100 259 304,6-19-60,10-19 1,-15 34 7,1 1 0,-1-1 0,1 1 0,0 0 0,1 0 0,-1 0 0,0 0 0,1 0 0,8-5 0,-11 8 36,-1 0 1,1 1 0,0-1 0,1 1 0,-1-1 0,0 1 0,0-1 0,0 1 0,0 0 0,0-1 0,0 1 0,0 0 0,1 0 0,-1 0 0,0 0 0,0 0 0,0 0 0,0 0 0,1 0 0,-1 1 0,0-1 0,0 0 0,0 1 0,0-1 0,0 1 0,0-1 0,0 1 0,0-1 0,0 1 0,0 0 0,0-1 0,0 1 0,0 0 0,0 0 0,-1 0 0,1 0 0,0 0 0,1 2 0,0 0-12,0 1 1,0 0 0,-1 1 0,1-1 0,-1 0-1,0 0 1,0 1 0,0-1 0,0 6 0,-1 3 56,-1 0 1,0 0-1,-1 0 1,0-1-1,-1 1 1,0 0-1,-1-1 1,0 0-1,-7 13 1,-3 3 75,-2-1 0,-29 40 0,39-59-138,-4 7-251,10-14 281,0-1-1,0 1 1,0-1 0,0 1-1,1-1 1,-1 0-1,0 1 1,0-1 0,0 0-1,0 1 1,1-1-1,-1 1 1,0-1 0,0 0-1,1 0 1,-1 1 0,0-1-1,0 0 1,1 1-1,-1-1 1,0 0 0,1 0-1,-1 1 1,1-1 0,-1 0-1,0 0 1,1 0-1,-1 0 1,1 0 0,-1 0-1,0 1 1,1-1-1,-1 0 1,1 0 0,-1 0-1,0 0 1,1 0 0,-1-1-1,1 1 1,18 2-49,0-1 0,38-4 0,-22 1 204,1-1-96,0-1 0,0-2 0,0-1-1,-1-2 1,47-18 0,-65 20-15,1-1-1,-2 0 1,1-2 0,23-17-1,-36 24 15,0-1-1,0 1 1,-1-1-1,1 0 1,-1 0 0,0-1-1,0 1 1,0-1-1,-1 1 1,1-1 0,-1 0-1,0 0 1,-1 0-1,1 0 1,-1 0-1,1-8 1,-1 4-80,-1-1 0,0 0 1,0 1-1,-1-1 0,-1 0 0,1 1 0,-1-1 1,-5-10-1,6 17-32,0 1 0,0-1 1,0 1-1,0-1 0,-1 1 0,1-1 1,-1 1-1,-3-4 0,4 5 34,0 0 0,0 1 0,0-1 0,0 0 0,0 1 0,0-1-1,0 1 1,0-1 0,0 1 0,0-1 0,0 1 0,0 0 0,0 0 0,-1-1 0,1 1-1,0 0 1,0 0 0,0 0 0,0 0 0,-1 0 0,1 0 0,0 1 0,0-1 0,0 0-1,0 1 1,-2 0 0,-1 1-28,-1 1-1,1 0 0,0 1 1,0-1-1,0 0 0,0 1 1,0 0-1,1 0 0,0 0 1,0 1-1,0-1 0,-4 9 1,-1 2-6,1 2 0,-8 25 0,11-29 51,1 0 1,1-1-1,0 1 1,0 0 0,1 20-1,1-28 12,1 0-1,-1 0 0,1 0 0,0-1 1,1 1-1,-1 0 0,4 8 0,-3-11 12,-1 1 0,1-1-1,-1 0 1,1 1 0,0-1-1,0 0 1,0 0-1,0 0 1,1 0 0,-1 0-1,0-1 1,1 1-1,-1-1 1,4 2 0,0-1 14,-1 0 1,1-1 0,-1 1 0,1-1 0,-1 0-1,1-1 1,0 0 0,-1 1 0,1-2 0,7 0-1,-3-1 33,1 0-1,-1-1 0,1 0 1,12-6-1,-14 4-47,0 1 1,-1-1-1,1-1 0,-1 0 0,-1 0 0,1 0 1,9-12-1,-9 11-11,253-251 127,-229 227-153,-2-2 0,-2-1 0,-1-2-1,41-68 1,-41 53 38,-3-1 0,-2-1 1,-3 0-1,21-89 0,-28 91-49,-5 24 39,-1-1 0,-1 0-1,2-42 1,-7 69-35,0 0 0,0 0 0,0 0 0,0 0-1,0-1 1,0 1 0,0 0 0,0 0 0,-1 0 0,1 0 0,0 0 0,-1 0 0,1 0 0,-1 0 0,1 0 0,-1 0 0,0-1 0,0 2 6,1 0-1,-1-1 1,1 1 0,-1 0 0,1 0 0,-1 0 0,1-1 0,-1 1 0,1 0 0,-1 0 0,0 0 0,1 0-1,-1 0 1,1 0 0,-1 0 0,1 0 0,-1 0 0,1 1 0,-1-1 0,1 0 0,-1 0 0,1 0 0,-1 1-1,0-1 1,-3 3-26,0 0-1,0 0 0,1 0 0,-1 0 0,1 1 0,-1-1 0,-3 7 1,-20 32 83,-30 64 1,45-83-52,-35 67-42,-61 128 225,87-170-57,2 1-1,-20 85 1,15 19-19,21-123-45,3 0 1,0 0 0,5 35 0,-4-57 25,1 0 1,0 1-1,0-1 1,5 10-1,-6-15-49,0-1-1,0 1 0,1-1 0,-1 1 0,1-1 1,-1 0-1,1 0 0,0 0 0,0 0 1,0 0-1,0 0 0,0 0 0,0 0 0,1-1 1,-1 1-1,4 0 0,-2 0 22,0-1-1,1 0 1,-1 0-1,1 0 1,-1-1-1,1 0 1,-1 0-1,1 0 1,-1 0-1,1-1 1,-1 1-1,7-3 1,0-1 27,0 0 1,-1 0 0,16-10-1,-9 4-16,0-2 0,-1 0 0,0-1 0,-1-1-1,24-26 1,56-85-1,-94 124-61,1-3-41,1 0 0,0 1-1,0-1 1,5-4 0,-7 8 40,-1-1 0,0 1 0,0 0 0,1 0 0,-1 0 1,0-1-1,1 1 0,-1 0 0,0 0 0,1 0 0,-1 0 0,0 0 1,1 0-1,-1-1 0,0 1 0,1 0 0,-1 0 0,0 0 1,1 0-1,-1 0 0,0 0 0,1 1 0,-1-1 0,0 0 0,1 0 1,-1 0-1,1 0 0,0 1-7,-1 0 0,1 0 0,-1 0 0,1-1 1,-1 1-1,1 0 0,-1 0 0,0 0 0,1 0 0,-1 0 0,0 0 0,0 0 0,0 0 1,0 0-1,0 1 0,1 38 95,-1-1 0,-3 1 1,-7 42-1,7-44 29,2-36-104,1 1 0,0 0 0,1-1 0,-1 1 0,0-1-1,1 1 1,-1-1 0,1 1 0,0-1 0,0 1 0,0-1 0,2 3 0,-3-5 5,0 0 0,1 1 1,-1-1-1,0 0 0,1 1 1,-1-1-1,1 0 0,-1 0 0,1 0 1,-1 0-1,0 1 0,1-1 1,-1 0-1,1 0 0,-1 0 0,1 0 1,-1 0-1,1 0 0,-1 0 1,1 0-1,-1 0 0,1 0 1,-1 0-1,1-1 0,0 1 0,15-9 134,18-19 18,-28 23-87,13-13-43,-14 12-57,1 0-1,0 1 1,0 0-1,0 0 1,0 0-1,14-6 0,-19 11 9,0 1 0,-1 0-1,1 0 1,-1 0-1,0-1 1,1 1 0,-1 0-1,1 0 1,-1 0 0,0 0-1,0 0 1,0 0-1,1 0 1,-1-1 0,0 1-1,0 0 1,0 0-1,0 0 1,-1 1 0,1 31 147,0-28-233,1 2 198,-1-6-93,0-1 0,0 1 1,0 0-1,0-1 0,0 1 1,0 0-1,0 0 0,0-1 1,0 1-1,0 0 0,0-1 1,0 1-1,0 0 0,-1-1 1,1 1-1,0 0 0,-1-1 1,1 1-1,0 0 0,-4 3 3374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1:47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78 367 3392,'-4'-3'1776,"11"3"2519,17-1 1948,-20 0-6055,-1 0-1,0-1 1,0 0 0,0 1-1,-1-1 1,1 0 0,0 0-1,-1-1 1,1 1 0,-1 0-1,4-5 1,21-34 842,-23 34-893,13-23 376,-1 0 0,-1-1 0,-2-1 0,16-56 0,-27 80-326,0 0-1,-1 0 1,1-9 0,-2 15-182,0 1 0,0-1 0,0 0 0,0 1 0,0-1 0,0 0 0,0 1 0,-1-1 0,1 1 1,-1-1-1,1 0 0,-1 1 0,1-1 0,-1 1 0,0 0 0,0-1 0,0 1 0,0-1 0,0 1 0,0 0 1,-2-2-1,2 3-25,0 0 1,0 0-1,0-1 1,0 1 0,0 0-1,0 0 1,0 0-1,0 0 1,0 0-1,0 1 1,0-1 0,0 0-1,0 0 1,0 1-1,0-1 1,0 1-1,0-1 1,0 1 0,0-1-1,0 1 1,0-1-1,-1 2 1,0 0-30,-5 3 13,1 0-1,0 0 1,0 0 0,0 1 0,1 0 0,0 0 0,-9 14 0,-23 52 213,31-60-124,-2 4 8,-36 84 420,39-86-378,0 1 0,1 0-1,0-1 1,-2 31 0,5-39-19,1-1 0,1 1 0,-1 0 1,1-1-1,0 1 0,0-1 0,0 1 0,1-1 0,0 0 1,0 0-1,4 8 0,-4-10-31,0-1 0,0 1 0,0 0 0,0-1 0,1 1 0,-1-1 0,1 0 0,-1 0 0,1 0 0,0 0 0,0 0 0,0 0-1,0-1 1,0 0 0,0 1 0,0-1 0,0 0 0,0-1 0,7 2 0,-1-2 54,0 0 1,-1 0-1,1-1 0,0 0 0,-1-1 1,1 0-1,-1 0 0,1 0 0,10-6 1,4-3-37,41-26 1,-24 9 84,-1-1 0,57-57 0,56-82-202,-138 154-11,-14 19-76,-6 12-29,-5 7 46,-133 285 573,142-305-435,0-1 1,1 1-1,0 0 1,-1 0-1,1 0 1,1 0-1,-1 0 1,0 6-1,1-9-1,0 0-1,0 0 0,0 0 1,0 0-1,0 0 1,1 0-1,-1 0 1,0 0-1,1 0 1,-1 0-1,1 0 1,-1 0-1,1 0 0,-1 0 1,1 0-1,0 0 1,-1 0-1,1-1 1,0 1-1,0 0 1,0 0-1,-1-1 1,1 1-1,0-1 0,0 1 1,0-1-1,0 1 1,0-1-1,0 1 1,0-1-1,0 0 1,0 0-1,0 0 1,0 1-1,2-1 0,6 0 33,-1-1 0,1 0 0,-1 0 0,1 0 0,-1-1-1,0-1 1,0 1 0,0-1 0,9-5 0,-2 2 10,12-6-128,-1-1 0,0-2-1,33-24 1,-58 38 63,-1 1 0,1-1 0,-1 1-1,0 0 1,1 0 0,-1-1 0,1 1 0,-1 0 0,1 0-1,-1-1 1,1 1 0,-1 0 0,1 0 0,-1 0-1,1 0 1,0 0 0,0 0 0,1 6-70,-8 11-212,1-9 242,0 1-1,-1-1 1,0 1-1,-14 12 1,-34 29 66,20-19-92,-15 18 62,-75 100-1,111-131 10,-32 41-8,-80 97 125,102-131-98,-1-1 0,0-1 0,-51 36-1,67-53-22,0-1 0,0 0 0,0-1 0,0 0 0,-11 3 0,16-6-20,1 0 0,-1-1 0,1 1 0,-1-1 0,0 0 0,1 0 0,-1 0 0,0 0 0,1-1 0,-1 1 0,0-1 0,1 1 0,-1-1 0,1 0 0,-1 0-1,1 0 1,0 0 0,-1-1 0,1 1 0,0 0 0,-4-4 0,5 3 8,-1 0 0,1 1 0,0-1 0,0 0 0,0 0 0,0 0 0,1 0 0,-1 1 0,0-1 0,1 0 0,-1 0 0,1 0 0,0-1-1,0 1 1,0 0 0,0 0 0,0 0 0,1-4 0,0-6-6,7-21 0,-6 26 33,34-107-169,-33 106 145,6-17-37,2 0 0,1 0 0,23-35 0,-27 48-11,0 1 0,1-1 0,1 2 0,0-1 0,0 1 0,1 0 0,0 1 0,20-12 1,4 4-352,1 2 0,1 1 0,69-17 0,12-4-2713,-100 29 1838,-1-1-1,1-1 1,19-12-1,-31 17 496,-1-1 1,1 0-1,-1 0 0,0 0 1,-1-1-1,1 1 0,-1-1 0,0 0 1,0-1-1,-1 1 0,1 0 1,4-11-1,1-10-1867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1:48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163 220 12800,'-13'-60'5791,"-15"14"-5023,15 26 544,4 3-864,-9-3 256,10 4-416,-11 1-960,9 6 352,-3-2-2752,10 6 1664,-16 10-4927,10 6 3551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1:48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86 2976,'17'-57'1739,"-15"50"-1989,2-14 12314,-9 32-9954,-15 38-126,-19 44-608,-55 74-1253,78-144-742,7-11-1173,1 0 0,-11 24 1,13-15-897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1:51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328 44 5472,'-1'-4'751,"-2"-15"930,6 9 2793,-3 0 2627,-2 14-6031,-4 12-521,0-1 1,-1 1 0,-18 27-1,7-13-150,-46 78 901,-17 30-513,62-99-785,-27 70 0,17 2 229,25-94-228,-10 24-2515,13-39 2201,-3 4-3196,3-3 1837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1:52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38 6560,'1'-6'1106,"-1"-13"1158,-5 8 4664,5 11-6804,-1 0 0,0 0 1,0-1-1,1 1 0,-1 0 0,0 0 0,0 0 0,1 0 0,-1 0 1,0 0-1,0 0 0,1 0 0,-1 0 0,0 0 0,0 0 1,1 1-1,-1-1 0,0 0 0,1 1 0,-1-1 0,0 0 0,1 1 1,-1-1-1,0 1 0,1-1 0,-1 1 0,0 0 0,-4 2 325,0 0-250,-11 6 106,0 0-1,1 1 1,1 1 0,-15 13 0,12-7-138,1 1 0,0 0 0,2 2 0,0 0 1,-20 40-1,31-55-162,1 0 1,0 1-1,0-1 0,1 1 1,-1-1-1,1 1 1,1 0-1,-1 0 1,1-1-1,0 1 1,0 0-1,1 6 1,0-9 7,0 1 1,0 0 0,0-1 0,1 1 0,-1-1-1,1 0 1,0 1 0,0-1 0,0 0-1,0 0 1,1 0 0,-1 0 0,1-1 0,-1 1-1,1-1 1,0 1 0,0-1 0,0 0-1,6 2 1,5 3 63,1-2-1,-1 1 0,1-2 1,0 0-1,0-1 0,0-1 0,19 1 1,-4-2 93,0-1-1,53-7 1,-65 4 66,0-1 0,26-8 0,-38 10-112,0 0 0,0-1 0,0 0 0,0 0-1,-1 0 1,1-1 0,-1 0 0,0 0 0,8-8 0,-10 9-65,-1 0 0,0 0 1,0-1-1,0 1 0,0 0 0,-1-1 1,2-5-1,0 2 5,-2 3-72,1 0 0,-1-1 0,0 1 0,-1 0 1,1-1-1,-1 1 0,0 0 0,0-1 0,0 1 0,0-1 0,-1 1 0,0 0 0,0-1 0,0 1 0,0 0 0,-1 0 0,1 0 0,-1 0 0,0 0 0,0 0 0,-1 1 0,1-1 0,-1 1 0,0-1 0,-4-3 0,0 2-76,0 0 0,0 0 0,-1 0 0,0 1 0,0 1 0,0-1 0,0 1 0,0 0 1,-1 1-1,1 0 0,-10-1 0,-6 0-245,-1 2-1,-46 2 1,61-1 226,-9 1-776,0 1 0,1 0-1,-23 7 1,37-8 292,0 0 1,0 0-1,0 0 0,0 1 0,0 0 1,0 0-1,1 0 0,-1 0 1,1 1-1,-1-1 0,1 1 0,0 0 1,0 0-1,0 0 0,1 0 1,-1 0-1,1 1 0,-1-1 0,1 1 1,-2 6-1,-2 10-2106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0:35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1599 5312,'-15'-3'1701,"5"4"341,10-1-2005,0 0-1,0 0 0,0 0 0,0 0 0,0 0 0,0 0 0,0 0 1,0 0-1,0 0 0,0 0 0,0 0 0,0 0 0,0 0 1,0 0-1,0 1 0,0-1 0,0 0 0,0 0 0,0 0 0,0 0 1,0 0-1,0 0 0,0 0 0,0 0 0,0 0 0,0 0 1,0 0-1,0 0 0,0 1 0,0-1 0,0 0 0,0 0 0,0 0 1,0 0-1,0 0 0,0 0 0,0 0 0,0 0 0,0 0 1,0 0-1,0 0 0,0 0 0,1 0 0,-1 0 0,0 0 0,0 0 1,0 0-1,0 0 0,0 1 0,0-1 0,0 0 0,0 0 0,0 0 1,0 0-1,0 0 0,0 0 0,1 0 0,-1 0 0,0 0 1,0 0-1,0 0 0,0-1 0,7 5 2120,-6-3-2004,-1-1-1,1 1 1,-1-1-1,1 0 1,0 1-1,-1-1 1,1 0-1,0 0 1,-1 1-1,1-1 1,0 0-1,0 0 0,-1 0 1,1 0-1,0 0 1,-1 0-1,1 0 1,0 0-1,0 0 1,-1 0-1,1 0 1,0 0-1,0-1 1,10-3 346,0-1 1,0 0 0,-1 0-1,0-1 1,0-1-1,-1 0 1,15-13-1,54-61 207,-73 75-630,183-212 543,-139 157-256,-2-3-1,-4-1 0,48-97 1,-64 110-129,16-37 152,-41 84-399,11-21-4,-13 25 10,0 1 1,0 0-1,0-1 0,1 1 1,-1-1-1,0 1 1,0 0-1,1-1 0,-1 1 1,0 0-1,1 0 1,-1-1-1,0 1 1,1 0-1,-1 0 0,0-1 1,1 1-1,-1 0 1,0 0-1,1 0 0,-1-1 1,1 1-1,-1 0 1,1 0-1,-1 0 0,0 0 1,1 0-1,-1 0 1,1 0-1,-1 0 0,1 0 1,-1 0-1,0 0 1,1 1-1,-1-1 0,1 0 1,-1 0-1,0 0 1,1 0-1,-1 1 0,0-1 1,1 0-1,-1 0 1,0 1-1,1-1 0,-1 0 1,0 0-1,1 1 1,-1-1-1,0 0 0,0 1 1,1-1-1,-1 1 1,2 3-29,-1-1 1,1 1 0,-1-1-1,0 1 1,0-1 0,-1 1-1,1 0 1,-1-1 0,0 1 0,1 0-1,-2 6 1,1 0-27,-2 41-16,-9 58 0,-16 51 168,15-95-61,4-22 1,-34 173 185,40-212-210,0 8 111,-2 0 1,-5 11-1,9-21-85,-1-1 0,1 1 1,-1-1-1,0 1 0,1-1 0,-1 1 1,0-1-1,0 0 0,0 1 0,0-1 1,0 0-1,0 0 0,-1 0 1,1 0-1,0 0 0,-1 0 0,1 0 1,0 0-1,-1-1 0,1 1 0,-1 0 1,1-1-1,-4 1 0,4-1-17,0 0-1,0 0 1,-1 0 0,1-1-1,0 1 1,0-1 0,0 1-1,0-1 1,-1 1-1,1-1 1,0 1 0,0-1-1,0 0 1,0 0-1,0 1 1,0-1 0,-1-2-1,-13-20 70,10 15-43,-7-11 76,-7-12-366,-25-51 0,44 81 241,1 1-1,-1 0 1,0-1-1,0 1 0,1 0 1,-1 0-1,0-1 1,1 1-1,-1 0 1,1 0-1,-1 0 1,0-1-1,1 1 0,-1 0 1,0 0-1,1 0 1,-1 0-1,1 0 1,-1 0-1,0 0 1,1 0-1,-1 0 0,1 0 1,11-1 68,0 1 0,-1-2 1,0 0-1,1 0 0,18-8 0,58-28 174,-57 24-197,249-112 572,-148 60-434,-102 48-159,-1-2 0,34-28 0,-1-11 193,108-130 0,-114 118-339,76-123 0,-111 158 51,-2-2-1,-2-1 0,-1 0 1,-2-1-1,-2 0 0,-1-1 1,7-67-1,-17 102 12,0 0-1,-1 0 1,1 0 0,-1 0-1,-1 0 1,0 0 0,1 0-1,-2 0 1,-2-8 0,4 13 59,0 0 1,0 1 0,0-1-1,-1 1 1,1-1 0,0 0-1,-1 1 1,1-1 0,0 1 0,-1-1-1,1 1 1,-1 0 0,1-1-1,-1 1 1,1-1 0,-1 1-1,1 0 1,-1-1 0,1 1-1,-1 0 1,0 0 0,1-1 0,-1 1-1,1 0 1,-1 0 0,0 0-1,1 0 1,-1 0 0,0 0-1,1 0 1,-1 0 0,1 0 0,-1 0-1,0 0 1,1 0 0,-1 0-1,0 1 1,-3 1-13,1-1 0,0 1 0,0 0 0,0 0 0,-4 3 0,5-3 1,-17 15-60,0 1 1,-20 25 0,28-30 49,-15 19 12,1 1 0,2 0 0,-27 53 0,-36 113 58,50-94 27,-21 113 1,50-185 16,-6 66-1,12-84 5,1-1 0,1 1-1,0-1 1,1 1 0,0-1-1,1 0 1,5 14 0,-6-24-19,-1 0 1,1 0 0,-1 0-1,1 0 1,0-1 0,0 1-1,1-1 1,-1 0 0,1 0 0,0 0-1,0 0 1,0 0 0,6 4-1,-5-4-1,1-1-1,-1 0 0,1-1 0,0 1 1,0-1-1,-1 0 0,1 0 0,0 0 1,0-1-1,9 0 0,13-2 81,0 0 0,0-2 0,32-9 0,-51 11-127,39-11 10,-1-1-1,0-3 0,-1-2 0,-1-1 1,-1-3-1,-1-1 0,-1-2 1,-1-2-1,68-62 0,-100 82-48,3-2-107,0-1 0,0 0 1,8-13-1,-16 18-436,-7 8 122,-8 10 66,-32 43 131,-90 86 1,103-110 386,-31 40 1,50-57-1,1 1 0,1 1-1,1 0 1,0 0 0,-10 27 0,18-39-90,0 0 1,0 0 0,0 0 0,1 0-1,-1 0 1,1 6 0,0-9-33,0 1 0,0-1 0,0 0 0,1 0 0,-1 0 0,0 0 1,0 0-1,1 0 0,-1 0 0,0 0 0,1 0 0,-1 0 0,1 0 0,-1 0 0,1 0 0,0 0 0,-1 0 0,1 0 1,0-1-1,0 1 0,0 0 0,-1 0 0,1-1 0,0 1 0,0-1 0,0 1 0,0-1 0,2 2 0,-1-2 19,1 0-1,-1 0 1,1 0-1,-1 0 1,0-1-1,1 1 1,-1 0-1,1-1 1,-1 0-1,0 0 1,0 1-1,1-1 1,-1-1-1,0 1 1,3-2-1,5-4 66,16-15 0,-22 18-80,22-20 68,35-46 1,-37 41-76,41-49-171,71-113 0,-125 169-251,-5 10-111,-10 24-132,-7 12 465,-13 23 0,13-26 166,0 0 1,-9 27 0,16-36 59,0-1-1,1 1 1,1 0 0,0 0 0,1 0-1,-1 17 1,2-26-12,0-1 0,1 1-1,-1 0 1,1-1 0,-1 1 0,1 0 0,0-1-1,0 1 1,0-1 0,0 1 0,0-1-1,1 0 1,-1 1 0,1-1 0,-1 0 0,1 0-1,0 0 1,0 0 0,0 0 0,0-1-1,0 1 1,0 0 0,1-1 0,-1 0 0,0 0-1,1 1 1,-1-1 0,1-1 0,-1 1-1,1 0 1,0-1 0,-1 1 0,1-1 0,0 0-1,3 0 1,14 0 82,-1-1 0,1-1-1,-1-1 1,1-1 0,27-10-1,-29 9-23,23-7-38,-1-2 0,-1-2 1,0-2-1,-1-1 0,-1-2 1,54-40-1,-50 31-84,55-39-104,-76 56-68,0 1 1,43-17 0,-61 28 178,-1 1 0,1-1 0,-1 1 0,1-1 0,-1 1 0,1 0 0,-1-1 0,1 1-1,0 0 1,-1 0 0,1 0 0,-1 0 0,1 1 0,0-1 0,-1 0 0,1 1 0,1 0 0,-2 0 3,0-1-1,0 1 0,0 0 1,0 0-1,0 0 1,0 0-1,0 0 1,0 0-1,0 0 0,0 1 1,-1-1-1,1 0 1,-1 0-1,1 1 0,-1-1 1,1 0-1,-1 1 1,1 2-1,0 5-11,0 1 0,-1-1-1,-1 1 1,1-1 0,-1 1 0,-1-1-1,-3 14 1,1-8 83,2-1-1,-2 19 1,4-28-28,0-1 0,0 1-1,0-1 1,1 1 0,0-1 0,0 1-1,0-1 1,0 0 0,1 0 0,0 1-1,3 5 1,-3-7 18,0-1 1,0 0-1,0 0 0,0 0 1,0 0-1,0 0 0,0-1 1,1 1-1,-1 0 0,1-1 0,-1 0 1,1 0-1,0 0 0,-1 0 1,1 0-1,0 0 0,3 0 1,6 1 113,-1-1 1,1-1-1,12-1 1,-10 1-92,0-2-1,0 0 1,-1 0 0,1-1-1,-1-1 1,0 0 0,0-1-1,0-1 1,-1 1 0,1-2-1,20-15 1,-17 9-53,-1-2-1,0 0 1,-1 0-1,13-21 1,46-76 5,-23 33-14,-26 44-73,-11 14-114,1 1 0,0 0 0,33-32 0,-47 51 169,1 0 0,-1 1 0,1-1 0,0 1 1,-1-1-1,1 1 0,0 0 0,-1-1 0,1 1 0,0 0 0,-1-1 0,1 1 0,0 0 0,0 0 0,0 0 0,0 0 8,-1 0 0,0 0 0,1 0 0,-1 0 0,0 0 0,0 0 0,1 0 0,-1 1 0,0-1-1,0 0 1,1 0 0,-1 0 0,0 0 0,0 1 0,1-1 0,-1 0 0,0 0 0,0 1 0,0-1-1,0 0 1,1 0 0,-1 1 0,0-1 0,0 0 0,0 1 0,0-1 0,0 0 0,1 3-21,-1 0 0,0 0 0,0 0 0,0 0 0,0 0 0,0 0 0,-1 0 0,-1 5 0,-12 42-112,-2 0-1,-33 69 0,-62 91 331,68-137 372,41-69-489,1-3-34,1 0-1,-1 0 1,1 0-1,-1 0 1,1-1-1,-1 1 0,0 0 1,0 0-1,1-1 1,-1 1-1,0 0 1,0-1-1,-1 2 1,2-3-7,0 0 1,-1 1 0,1-1-1,0 1 1,0-1 0,0 0-1,0 1 1,0-1 0,0 1-1,0-1 1,1 0 0,-1 1-1,0-1 1,0 1 0,0-1-1,1 1 1,-1-1 0,0 1-1,1-2 1,1-1-1,0 0 0,0 1 0,1-1 1,-1 1-1,1-1 0,0 1 0,-1 0 0,1 0 0,5-3 0,33-15 53,-26 13-142,3 0-31,1 0-1,-1 1 0,28-5 1,58-5-69,-61 10 62,166-22-4060,-138 20-752,-2 2-3603,-49 5 5584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1:52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1 6816,'-7'0'477,"1"1"0,-1 0 0,0 1 0,1 0 0,-1 0 0,1 0 0,-1 1 0,1-1 0,0 2 1,-10 5-1,0 3 346,0 0 1,0 1 0,1 1 0,1 0 0,0 1-1,-13 19 1,15-17-509,1 1 0,0 1 0,2 0 0,0 0 0,1 1 0,1 0 1,0 0-1,2 1 0,-4 30 0,8-42-231,1-1 0,0 0 0,0 0 0,1 1-1,0-1 1,0 0 0,1 0 0,0 0 0,5 10 0,-6-15-2,0 0-1,1 0 0,0 0 0,-1 0 1,1 0-1,0-1 0,1 1 1,-1-1-1,0 1 0,1-1 0,3 3 1,-4-4-22,0 0 1,0 0-1,0 0 1,0 0-1,0-1 1,0 1 0,0-1-1,1 1 1,-1-1-1,0 0 1,0 0-1,1 0 1,-1 0-1,0 0 1,0 0-1,1 0 1,-1-1-1,3-1 1,5-1 99,0-1-1,0-1 1,-1 1 0,0-2-1,0 1 1,15-14 0,-11 8 98,-1 0 0,0-1-1,17-23 1,-25 29-218,-1 0 0,1-1 1,-1 1-1,0-1 0,-1 0 0,0 0 0,0 0 0,0 0 0,-1 0 0,0 0 0,0 0 1,-1 0-1,0-1 0,-1-7 0,0 9-338,0 0 0,0-1 0,0 1 0,-1 0-1,0 0 1,-1 0 0,1 0 0,-1 0 0,0 1 0,-4-7 0,2 6-2125,0-1 1,1 0-1,-7-15 1,10 12-682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1:53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32 4224,'1'-2'363,"0"0"-1,1 0 1,-1 0-1,0 0 1,1 0 0,-1 0-1,1 0 1,-1 0 0,1 1-1,0-1 1,0 1 0,0 0-1,0-1 1,0 1 0,0 0-1,0 0 1,0 0 0,0 0-1,1 1 1,2-2 0,-4 3-164,-1-1 1,1 0-1,-1 0 1,1 1 0,-1-1-1,1 1 1,-1-1 0,1 0-1,-1 1 1,1-1-1,-1 1 1,0-1 0,1 1-1,-1-1 1,0 1-1,1 0 1,-1-1 0,0 1-1,0-1 1,0 1 0,1 0-1,-1-1 1,0 1-1,0-1 1,0 1 0,0 0-1,0 0 1,1 20 1321,-1-20-1448,0 7 265,-1 1-1,-1 0 1,1 0 0,-4 10-1,0-2 45,-2 11 123,-1 0 1,-1 0-1,-1-1 1,-21 38 0,-11 8 321,9-16-217,-39 93 1,34-42-736,5 2 1,-22 128-1,53-221-91,-4 7-2122,14-46-9107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1:54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470 31 3808,'1'-2'339,"0"-1"0,0 1 0,1-1 0,-1 1 0,0-1 0,1 1 0,3-4 0,-5 5-157,0 1 0,1-1 1,-1 1-1,1-1 1,0 1-1,-1-1 0,1 1 1,-1-1-1,1 1 1,0 0-1,-1-1 1,1 1-1,0 0 0,-1-1 1,1 1-1,0 0 1,-1 0-1,1 0 1,0 0-1,0-1 0,-1 1 1,1 0-1,0 0 1,0 1-1,-1-1 0,1 0 1,0 0-1,0 0 1,-1 0-1,1 1 1,2 0 1940,-11 8 928,-2 5-2208,0-1 1,-1 0-1,-18 15 1,-41 31-10,31-27-333,-40 33 309,-98 89 609,165-141-1214,1-2 128,-19 16-1,20-26-391,3 3-35,4-1 5,5-2 37,5 4 185,-4-2-122,3-1 30,0 1-1,1-1 1,-1 0-1,1 0 1,0-1-1,-1 0 1,14 0-1,2 2 132,196 12 759,-143-11-891,10-3-883,-30-5-4298,-36 3 3274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1:54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5 5472,'-3'-5'11219,"0"12"-6524,-1 0-6258,-42 58 3026,4 2 1,-42 87-1,6 18-5991,75-161 2991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1:55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284 1 10720,'-13'0'4864,"0"25"-4256,-2-5 1727,7 0-1407,-19 19 832,0 10-1024,-9 5-256,9 3-320,-4-6-64,8-2-32,-4-10-256,14-7 96,-1-4-3072,4 0 1760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1:59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352 691 4160,'13'-8'2031,"-1"-2"4608,-12 10-6237,1-1 0,-1 1-1,0-1 1,0 1-1,0-1 1,0 1-1,1-1 1,-1 1-1,0-1 1,0 0-1,0 0-227,-1 1-1,1-1 0,0 1 0,-1 0 0,1-1 0,-1 1 0,1-1 0,-1 1 0,1 0 0,-1-1 0,1 1 0,-1 0 0,1 0 0,-1-1 1,1 1-1,-1 0 0,1 0 0,-1 0 0,1 0 0,-1 0 0,1 0 0,-2 0 0,-14-2 524,4 3-548,0 0 0,1 1 1,-1 0-1,1 1 0,0 0 1,-1 1-1,-15 8 0,5-2-102,0 1 0,1 0-1,0 2 1,1 1 0,0 0-1,-27 27 1,39-33-25,1 0 0,0 1 0,0 0 1,1 1-1,0-1 0,1 1 0,-5 11 0,7-13-15,0 1 0,1-1 0,0 0 0,1 1 0,0 0 0,0-1 0,1 1 1,0-1-1,0 1 0,2 10 0,0-12 19,-1 0 1,1-1-1,1 0 1,-1 1-1,1-1 0,0 0 1,1 0-1,0 0 1,0-1-1,0 1 1,0-1-1,1 0 1,10 8-1,-9-7 15,1-1 0,0 0 0,0-1 0,0 1 0,1-1 0,-1-1 0,1 0 0,0 0 0,0 0 0,15 2 0,-16-4-10,0-1 1,0 0-1,0-1 0,0 1 1,-1-1-1,1-1 1,0 1-1,0-1 0,-1 0 1,1-1-1,8-4 1,7-5 41,36-27 1,-39 26 15,295-203 610,-301 207-618,-1 0 1,0-1-1,-1 0 1,0-1-1,0 0 1,9-13 0,-20 23-83,1 1 0,-1-1 0,0 1 0,1-1 0,-1 1 1,0-1-1,1 1 0,-1-1 0,0 0 0,0 1 1,0-1-1,0 1 0,1-1 0,-1 0 0,0 1 0,0-1 1,0 0-1,0 0 0,0 1-12,-1 0-1,1-1 1,0 1-1,0 0 1,0 0-1,-1 0 1,1 0-1,0-1 1,0 1-1,-1 0 1,1 0-1,0 0 1,0 0 0,-1 0-1,1 0 1,0 0-1,-1 0 1,1 0-1,0 0 1,0 0-1,-1 0 1,1 0-1,0 0 1,-1 0-1,1 0 1,0 0 0,-1 0-1,-2 1-75,0 0-1,0 0 1,0 0-1,0 0 1,0 0-1,-4 3 1,-2 3 64,0 0 0,0 1 0,1 0 0,0 0 0,1 1-1,-1 0 1,2 0 0,-1 0 0,1 1 0,-8 19 0,9-18 17,0 0-1,1 1 1,1-1 0,0 1-1,0 0 1,1 0-1,1 0 1,0 0 0,0 0-1,2 15 1,0-21 58,0-1 0,1 1 0,0-1 0,0 1 0,0-1 0,0 0 0,1 0 0,0 0 0,0 0 1,0 0-1,1-1 0,-1 1 0,1-1 0,7 6 0,-8-8-14,0 1-1,1-1 1,-1 1 0,0-1-1,1 0 1,-1 0 0,1-1-1,0 1 1,0-1 0,-1 0-1,1 0 1,0 0 0,0 0-1,0-1 1,0 1 0,0-1-1,0 0 1,0-1 0,0 1 0,0-1-1,5-1 1,0-1 17,0 0 0,-1-2 0,0 1-1,0-1 1,0 0 0,0 0 0,-1-1 0,0 0 0,0 0 0,7-10 0,8-10 103,26-44 0,-32 45-112,67-105-278,-92 152 81,-6 30 1,-5 12 89,2-17 60,-2-1 1,-3 0-1,-38 58 0,-63 64 2,61-85 13,-147 223 126,172-247-41,30-47-85,2-2-83,0-1 0,0 1 0,-1-1 0,-1-1 0,1 1 1,-1-1-1,-17 13 0,24-21 46,0 1 0,1-1 0,-1 1 0,1-1 0,-1 0 0,1 1 0,-1-1 0,0 0 0,1 0 0,-1 1 0,0-1 0,1 0 0,-1 0 0,0 0 0,1 0 0,-1 0 0,0 0 1,1 0-1,-1 0 0,0 0 0,1 0 0,-2 0 0,1-1-16,1 0 1,-1 0 0,0 0 0,0 0-1,1 0 1,-1 0 0,0 0 0,1 0-1,-1 0 1,1 0 0,-1-1 0,1 1-1,0 0 1,0 0 0,-1 0-1,1-2 1,-2-18-122,1 0-1,1-1 1,4-26 0,-3 41 134,0-16-57,2 0 1,1 0-1,1 0 1,1 0-1,1 1 1,16-34-1,-19 47 28,2 0 0,-1 0 0,1 1 0,1 0 0,0 1 0,0-1 1,0 1-1,1 1 0,0-1 0,0 1 0,14-8 0,6 0-72,1 1-1,39-13 1,-34 14 85,160-50-308,-93 31 315,154-38 170,-202 54 76,-2-1 0,0-3 0,-1-2 1,91-53-1,-130 67 172,0 0 1,-1-1 0,0 0 0,16-17 0,-22 16 77,-4 9-460,0 0 1,0 0-1,0 0 0,0 0 0,1-1 0,-1 1 0,0 0 0,0 0 1,0 0-1,0-1 0,0 1 0,0 0 0,0 0 0,0-1 0,0 1 1,0 0-1,0 0 0,0 0 0,0-1 0,0 1 0,0 0 1,0 0-1,0 0 0,-1-1 0,1 1 0,0 0 0,0 0 0,0 0 1,0-1-1,0 1 0,0 0 0,-1 0 0,1 0 0,0 0 0,0 0 1,0-1-1,0 1 0,-1 0 0,1 0 0,0 0 0,0 0 1,0 0-1,-1 0 0,1 0 0,0 0 0,0 0 0,0 0 0,-1 0 1,1 0-1,0 0 0,0-1-14,1 0 0,-1 1 0,1-1 0,-1 0 0,1 1 0,-1-1 0,1 0-1,-1 0 1,0 1 0,1-1 0,-1 0 0,0 0 0,0 0 0,1 0 0,-1 1 0,0-3 0,8-19-97,2 7 44,10-15 104,-10 12-47,1 1 1,1 0-1,22-24 0,-29 37 7,-1-1 0,1 1 0,0 0 0,-1 0 0,2 1-1,-1 0 1,0 0 0,1 0 0,-1 0 0,1 1 0,0 0 0,0 0 0,0 0 0,0 1-1,0 0 1,0 0 0,0 1 0,1 0 0,-1 0 0,0 0 0,7 2 0,-2-1 116,-1 1 0,19 5 0,-26-5 925,-3-2-988,-10 2 11,-1-1-81,0 1 0,0 1-1,1 0 1,-1 1 0,1 0-1,-1 1 1,1 0 0,1 0-1,-1 1 1,1 0 0,0 1-1,0 0 1,1 0 0,0 1-1,-14 17 1,4-1-16,2 1-1,0 1 1,2 0 0,1 1-1,1 1 1,1 0 0,-8 34-1,16-53 40,1-1-1,1 1 1,-1 0-1,2 0 0,-1-1 1,2 15-1,-1-19 6,0-1 0,1 1-1,0-1 1,-1 1 0,1-1 0,1 1-1,-1-1 1,0 0 0,1 1-1,0-1 1,-1 0 0,1 0-1,0-1 1,1 1 0,-1 0-1,1 0 1,-1-1 0,1 0 0,3 3-1,-2-3 38,0 1 1,1-1-1,-1 0 0,1 0 0,0-1 1,-1 0-1,1 0 0,0 0 0,0 0 1,6 0-1,4-1 49,0-1 1,15-3-1,-13 2-70,27-4 1,-1-1 0,0-2 0,82-30-1,-106 30 1,-1 0 0,0-1 0,-1-1 0,0-1-1,0 0 1,-2-1 0,1-1 0,23-28 0,2-10-34,47-76 0,-61 86-62,120-201 51,-56 78 45,67-116-96,-130 235-136,26-62 0,-53 107 177,-1 0 0,1 0 0,-1 0 0,1 0 0,-1 0 0,1 0 0,-1 0 0,0-1 0,1 1 0,-1 0 0,0 0 0,0 0 0,0 0 0,0 0 0,0-1 0,0 1 0,0 0 0,0 0 0,0 0 0,0 0 0,-1-1 0,1 1 0,-1 0 0,1 0 0,-1 0 0,0-2 0,0 3 14,1 0 1,0-1 0,0 1 0,0 0 0,-1-1-1,1 1 1,0 0 0,0 0 0,-1-1 0,1 1 0,0 0-1,0 0 1,-1 0 0,1-1 0,0 1 0,-1 0-1,1 0 1,0 0 0,-1 0 0,1 0 0,-1 0 0,1 0-1,0 0 1,-1 0 0,1 0 0,0 0 0,-1 0-1,1 0 1,-6 0-48,1 1 0,0-1 0,-1 1 0,1 0 0,0 1 0,0 0 0,0-1 0,0 1 0,-8 5 0,-5 3 32,1 1 0,0 0 0,-31 27 0,24-13 18,2 1 0,0 2 0,2 0 0,-25 44-1,-56 130 12,83-162 66,2 0 1,2 1 0,-10 50-1,18-62-32,2 0 1,1 1-1,1 0 1,2-1-1,3 40 0,-1-58 122,-1 0-1,1 0 0,6 16 1,-7-24-116,0 0 0,0-1 0,1 1 0,-1-1 1,1 1-1,-1-1 0,1 0 0,3 4 0,-4-5-21,0-1 0,0 1-1,0 0 1,1 0 0,-1 0 0,0-1-1,1 1 1,-1-1 0,0 1-1,1-1 1,-1 1 0,0-1-1,1 0 1,-1 0 0,1 0-1,-1 0 1,3 0 0,4-1 18,-1 0 0,0-1-1,0 0 1,0-1 0,0 1 0,7-5 0,40-24-19,-48 27-22,253-152 119,-191 109-26,-58 36-266,-10 11 175,0 0 0,1 0 0,-1 0 0,0 0 0,0 0 0,0-1-1,0 1 1,0 0 0,0 0 0,0 0 0,0 0 0,0 0 0,0 0 0,0-1 0,0 1 0,-1 0 0,1 0 0,0 0-1,0 0 1,0 0 0,0 0 0,0-1 0,0 1 0,0 0 0,0 0 0,0 0 0,0 0 0,0 0 0,0 0 0,-1 0 0,1 0-1,0 0 1,0 0 0,0 0 0,0-1 0,0 1 0,0 0 0,-1 0 0,-11 0-199,-3 2 181,0 1 0,0 0-1,0 1 1,1 1 0,0 1-1,0 0 1,0 0 0,0 2-1,1-1 1,0 2 0,1 0-1,0 0 1,0 1 0,1 1-1,-18 22 1,24-27 6,1 1 1,-1 0-1,2 0 1,-1 1 0,1-1-1,0 1 1,1 0-1,-1-1 1,-1 14-1,4-17 56,-1 0 1,1 1-1,0-1 0,0 0 0,0 0 0,1 1 0,-1-1 1,1 0-1,0 0 0,1 0 0,-1 0 0,0 0 0,1 0 1,0 0-1,0 0 0,0-1 0,1 1 0,-1-1 0,6 6 1,-5-6-8,1-1 0,-1 1 0,1-1 0,-1 0 0,1 0 0,0 0 0,0-1 1,0 1-1,0-1 0,0 0 0,0 0 0,0 0 0,1-1 0,-1 0 0,0 0 1,0 0-1,6 0 0,-2-1 19,1-1 0,-1 1 0,1-1 0,-1-1 0,0 0 0,1 0 0,11-7 0,-7 3-38,-1-1 0,0-1-1,-1 0 1,0-1 0,0 0-1,14-17 1,-18 18 3,-1 0-1,1 0 1,-2-1 0,1 0-1,-1 0 1,-1 0 0,0 0-1,0-1 1,2-12-1,-5 20-41,0 0 0,-1 0 0,1 0 0,-1 0 0,0 0 0,0 0 0,0 0 0,-1 0 0,1 0 0,-1 0 0,1 1 0,-1-1 0,0 0 0,0 0 0,0 0 0,-1 1 0,1-1 0,-1 0 0,1 1 1,-1 0-1,0-1 0,0 1 0,0 0 0,0 0 0,0 0 0,0 0 0,-1 0 0,1 0 0,-1 1 0,1-1 0,-4 0 0,-1-2-92,-1 1 0,1 0 0,0 1 0,-1 0 0,0 0 0,1 1 0,-1 0 0,-9-1 0,13 3-183,4 0 100,11 4 16,17 3 115,-12-3 172,1-1 0,0-1-1,0 0 1,0-1 0,0-1 0,0-1 0,0 0 0,0-1 0,30-6 0,-45 6-102,48-10 280,91-34 0,-79 17 72,-45 20-306,0-1 0,-1 0 0,0-1 0,0 0 0,-1-1 0,-1-1 0,1-1 0,-2 0 0,0-1 0,14-18 0,12-25 202,57-111 0,-67 106-190,24-73-1,-35 86-44,-17 47-35,5-16-367,-6 18 382,0 0-1,0 0 0,0-1 1,0 1-1,0 0 0,0 0 1,0-1-1,0 1 0,0 0 1,0-1-1,0 1 0,0 0 1,0 0-1,0-1 0,0 1 1,0 0-1,0 0 0,0-1 1,-1 1-1,1 0 0,0 0 1,0-1-1,0 1 0,0 0 1,-1 0-1,1 0 0,0-1 1,0 1-1,0 0 0,-1 0 1,1 0-1,0 0 0,0-1 1,-1 1-1,1 0 0,0 0 1,0 0-1,-1 0 0,1 0 1,0 0-1,0 0 0,-1 0 1,1 0-1,0 0 0,-1 0 1,1 0-1,0 0 0,0 0 1,-1 0-1,1 0 0,0 0 1,0 0-1,-1 0 0,1 1 1,0-1-1,-1 0 0,-1 1-27,-1 0 0,1 0 0,-1 0 0,1 1 0,0-1 0,0 1 0,-1-1 0,1 1 0,0 0 0,0 0 0,1 0 0,-1 0 0,-3 5 0,-61 83-60,-64 118 0,95-149 87,-77 149 8,93-164 0,2 1 0,-20 85 0,35-119 37,0 1 0,0-1-1,1 0 1,0 1 0,1-1 0,1 1-1,0-1 1,3 18 0,-3-27-20,-1 0 1,1-1 0,0 1-1,-1 0 1,1 0 0,0 0-1,0-1 1,0 1 0,0 0-1,0-1 1,0 1 0,1-1-1,-1 1 1,0-1-1,1 0 1,-1 1 0,1-1-1,0 0 1,-1 0 0,1 0-1,0 0 1,0 0 0,-1-1-1,1 1 1,0 0-1,0-1 1,0 0 0,0 1-1,0-1 1,0 0 0,0 0-1,0 0 1,0 0 0,0 0-1,0-1 1,3 0-1,5-1 29,1-1 0,-1-1 0,0 0 0,0 0 0,11-7 0,11-7 42,0-2 0,49-41 0,47-61 229,-125 119-295,0-1-1,0 0 1,0 0-1,-1 0 0,0 0 1,1-1-1,-1 1 1,1-5-1,2-2-134,-4 8 87,0 1 0,0-1 0,1 1 0,-1 0-1,1 0 1,0 0 0,0 0 0,-1 0 0,1 0 0,0 1-1,1-1 1,-1 0 0,0 1 0,0 0 0,1-1 0,-1 1 0,1 0-1,-1 0 1,1 1 0,4-2 0,-3 1 5,-1 1-1,0 0 1,1 0 0,-1 0-1,1 0 1,-1 0 0,1 1-1,-1-1 1,1 1 0,-1 0-1,0 0 1,1 0 0,-1 0-1,0 1 1,0 0-1,5 2 1,-7-2 6,1 0-1,-1 0 1,1-1-1,-1 1 1,0 0-1,0 0 1,0 0-1,0 1 0,0-1 1,0 0-1,-1 0 1,1 0-1,-1 1 1,1-1-1,-1 0 1,0 4-1,0 2 81,0 0 0,0 0-1,-2 12 1,-3 9-35,2 0 0,1 1-1,1-1 1,3 30 0,-2-55-14,1 0 0,-1-1-1,1 1 1,-1 0 0,1-1 0,1 1 0,-1-1-1,0 1 1,1-1 0,0 1 0,-1-1-1,1 0 1,4 5 0,-4-6-5,0-1 1,0 1-1,1-1 1,-1 0-1,0 1 1,0-1-1,1 0 1,-1 0-1,0-1 1,1 1-1,-1 0 1,1-1-1,-1 0 1,1 1-1,0-1 1,-1 0-1,1 0 1,-1-1-1,1 1 1,-1 0-1,1-1 1,3-1-1,39-11 94,-1-3 0,65-32 0,-90 39-89,31-16 37,-1-3 1,85-62-1,-132 89-76,0 0 1,0-1-1,0 1 0,-1-1 0,1 0 1,0 1-1,-1-1 0,0 0 0,1 0 1,-1 0-1,0 0 0,0 0 0,0-1 1,1-3-1,-2 6 14,0-1 1,0 1 0,0 0-1,0-1 1,0 1 0,0 0-1,0-1 1,0 1-1,0 0 1,-1 0 0,1-1-1,0 1 1,0 0 0,0 0-1,0-1 1,-1 1-1,1 0 1,0 0 0,0 0-1,-1-1 1,1 1 0,0 0-1,0 0 1,-1 0 0,1 0-1,0 0 1,0 0-1,-1-1 1,1 1 0,0 0-1,-1 0 1,1 0 0,0 0-1,-1 0 1,1 0-1,0 0 1,-1 0 0,-15 3-138,-1 3 115,1 0 1,-1 1 0,2 1-1,-1 0 1,1 1 0,-17 14-1,23-16 33,1 0 0,0 1-1,1-1 1,0 2 0,0-1-1,0 1 1,1 0 0,0 0 0,1 1-1,0-1 1,-5 16 0,7-17-14,1 1 1,0 0-1,0 0 1,1 0 0,0 0-1,0 0 1,1 0-1,1 16 1,0-22 34,-1 0 0,1 1 0,0-1 0,0 0 0,1 1 0,-1-1 0,0 0 0,1 0 0,0 0 0,0 0 0,0-1 0,0 1 0,0 0 0,1-1 0,-1 1 0,1-1 0,-1 0 1,1 0-1,0 0 0,0 0 0,0 0 0,0-1 0,0 1 0,0-1 0,5 1 0,-4-1-1,0 0 1,0-1-1,0 0 0,-1 0 1,1 0-1,0 0 1,0 0-1,0-1 0,0 0 1,-1 1-1,1-2 0,0 1 1,-1 0-1,1-1 1,-1 1-1,1-1 0,5-4 1,0-1 15,0 0 1,-1 0 0,0 0-1,0-1 1,7-10-1,-6 5 18,0 0-1,-1 0 0,7-18 1,-1 1-75,-7 18-6,-1-1 0,-1 1-1,4-16 1,-7 24 8,-1-1 0,0 0 0,0 0 0,-1 0 0,0 0 1,1 0-1,-2 0 0,1 0 0,0 0 0,-1 0 0,-3-8 0,3 10-15,0 1 0,0 0 0,-1 0 0,1 0-1,-1 0 1,1 0 0,-1 1 0,0-1 0,0 0 0,0 1-1,0-1 1,0 1 0,0 0 0,0 0 0,-4-2 0,-4-1-78,0 0 1,-12-2-1,14 3-89,14 3 160,-6 0 32,6 1 34,1 0 0,-1-1 0,1 1-1,12-2 1,3 0 10,52-2 38,-41 1-29,1 2 0,47 5 0,-75-4-53,0 0 0,0 0 0,8 4 0,-13-4 12,1-1 0,-1 1 0,0-1 1,0 1-1,1-1 0,-1 1 0,0 0 0,0 0 0,0 0 0,0-1 1,0 1-1,0 0 0,0 0 0,0 1 0,0-1 0,-1 0 1,1 0-1,0 0 0,-1 0 0,2 3 0,-2-1 30,0 1 0,0-1 0,0 1-1,-1-1 1,1 0 0,-1 1 0,0-1 0,0 0-1,-1 4 1,-16 32 145,11-27-132,-3 12 28,-9 29-1,-1 2-39,15-43-32,-8 21 6,12-30-1,0-1 0,1 0 0,-1 1 0,1-1-1,0 1 1,-1-1 0,1 1 0,0-1 0,1 1 0,-1 3 0,1-6-4,-1 1 0,1-1 0,-1 1 0,1-1 0,-1 0 1,1 1-1,-1-1 0,1 0 0,-1 1 0,1-1 0,-1 0 0,1 0 1,-1 0-1,1 1 0,0-1 0,-1 0 0,1 0 0,-1 0 0,1 0 0,0 0 1,-1 0-1,1 0 0,-1 0 0,1-1 0,0 1 0,0 0 0,12-4 48,0 0 0,0-1 0,20-10 0,40-27-19,-46 25-8,224-121 198,-240 133-195,0 0 0,0 0 0,0 1 0,17-4-1,-27 8-19,-1 0-1,1 0 0,-1 0 0,1 0 1,-1 1-1,0-1 0,1 0 0,-1 0 0,1 1 1,-1-1-1,1 0 0,-1 1 0,0-1 1,1 0-1,-1 1 0,1-1 0,-1 1 1,0-1-1,0 1 0,1-1 0,-1 1 0,0-1 1,0 1-1,0-1 0,1 1 0,-1-1 1,0 1-1,0-1 0,0 1 0,0-1 0,0 1 1,0 0-1,3 23 77,-3-21-68,2 20 68,-2-14-69,1-1 0,-1 1 0,2 0 0,3 12 0,-3-13 2,1-1 0,1 1-1,-1-1 1,1 1 0,1-1 0,6 9-1,-9-14-134,0 1 1,1-1-1,-1 1 0,0-1 0,1 0 0,0 0 0,-1 0 0,1 0 1,0-1-1,0 1 0,0-1 0,0 0 0,0 0 0,0 0 1,1 0-1,-1 0 0,0-1 0,6 1 0,-7-1-175,1 0 0,0-1 0,0 1 0,0-1 0,0 0 0,-1 0 0,1 0 0,0 0 0,-1 0 0,1-1 0,-1 1 0,4-3 0,26-26-4260,-21 19 2634,0 1-371,-1 0-1,-1-1 1,9-14 0,5-7-1455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2:01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3 174 4224,'0'0'229,"-1"-1"0,1 0 0,0 0 0,-1 1 0,1-1 0,0 0 0,0 0 0,0 0 0,0 0 0,0 1 0,0-1 0,0 0 0,0 0 0,0 0 0,0 1 0,0-1 0,0 0 0,1 0 0,-1 0 0,0 1 0,1-1 0,-1 0 0,0 0 0,1 1 0,-1-1 0,2-1 0,-2 2 154,1-1 0,0 0-1,-1 0 1,1 0-1,-1 0 1,1 0-1,-1 0 1,0 0 0,1-1-1,-1 1 1,0 0-1,0 0 1,0 0-1,0 0 1,1 0 0,-2 0-1,1-1 1,0 1-1,0 0 1,0 0-1,0 0 1,-1 0 0,1 0-1,-1 0 1,1 0-1,-1 0 1,0-2-1,-2-1 327,3 3-638,0 1 0,-1 0 0,1 0 0,0 0 0,0 0 0,0-1 0,0 1 0,0 0 0,-1 0 0,1 0 0,0-1 0,0 1 0,0 0-1,0 0 1,0 0 0,0-1 0,0 1 0,0 0 0,0 0 0,0-1 0,0 1 0,0 0 0,0 0 0,0 0 0,0-1 0,0 1 0,0 0 0,0 0 0,0-1 0,0 1 0,0 0 0,0 0 0,0 0 0,1-1 0,-1 1 0,0 0-1,0 0 1,0 0 0,0-1 0,0 1 0,1 0 0,-1 0 0,0 0 0,0 0 0,0 0 0,1-1 0,-1 1 0,0 0 0,2-2 149,-1 1-122,1 0 1,-1 0-1,1 0 1,-1 1-1,0-1 1,1 0-1,0 0 1,-1 1-1,1-1 1,-1 1-1,1 0 1,0-1-1,1 1 1,11-3 63,290-44 1106,-224 37-1054,71-8 50,264 1 0,-397 17-289,33 3-214,-48-2 132,-1-1-1,1 1 1,0-1 0,0 1 0,0 0 0,0 0-1,-1 0 1,1 1 0,0-1 0,-1 1-1,1-1 1,3 5 0,-5-6-24,0 1-1,-1 0 1,1 0 0,-1-1 0,1 1 0,-1 0 0,1 0-1,-1 0 1,1 0 0,-1 0 0,0 0 0,1 0 0,-1 0-1,0 0 1,0 0 0,0-1 0,0 1 0,0 0 0,0 0-1,0 0 1,0 0 0,0 0 0,0 0 0,-1 0 0,0 2-1,0 0-325,-1 0 0,0 0 0,0 0-1,0 0 1,-3 4 0,-1 0-568,-52 60-9625,25-27 5701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2:14.7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521 9 3072,'8'-8'9045,"-30"20"-5290,-81 47-854,84-48-2606,1 1 1,0 1-1,1 1 1,-25 25-1,-50 68 548,63-69-403,1 2 1,2 1-1,-38 81 1,54-98-270,1 0 1,1 1-1,2 0 1,0 1 0,1-1-1,2 1 1,0 0 0,3 47-1,4-30-221,2-1 1,2 0-1,2 0 0,1-1 0,3-1 1,1 0-1,2-1 0,34 59 0,-51-98-138,0 1-1,0-1 0,1 0 1,-1 0-1,0 1 1,0-1-1,0 0 0,0 0 1,0 1-1,0-1 1,1 0-1,1 2-1697,-2-2 1697,0 0 1,1 0-1,-1 0 0,0 0 1,0 0-1,1 0 1,-1 0-1,0 0 0,1 0 1,-1 0-1,0 0 1,0 0-1,1 0 0,-1 0 1,0 0-1,7-9-5393,-2 2 3766,12-8-1298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2:15.2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330 25 6976,'1'-4'653,"0"1"0,0-1 1,1 0-1,4-6 6996,-12 37-5080,-14 26-1642,-3-2 0,-2-1 0,-2 0 0,-42 56 0,44-71-858,2 1 1,1 2-1,-19 44 0,-2 14-2725,43-95 2532,0-1-1,0 0 0,0 1 1,0-1-1,0 1 0,0-1 0,0 0 1,-1 1-1,1-1 0,0 0 1,0 1-1,0-1 0,-1 0 1,1 1-1,0-1 0,0 0 0,-1 1 1,1-1-1,0 0 0,-1 0 1,1 1-1,0-1 0,-1 0 1,1 0-1,0 0 0,-1 1 0,1-1 1,-1 0-1,1 0 0,0 0 1,-1 0-1,-1 1-418,-4 1-1403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2:15.6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13 176 9056,'-11'-23'2922,"11"23"-2870,0-1-1,-1 1 0,1 0 1,0-1-1,0 1 0,0-1 0,0 1 1,0 0-1,0-1 0,-1 1 1,1 0-1,0-1 0,0 1 1,0-1-1,0 1 0,0 0 1,0-1-1,0 1 0,1 0 0,-1-1 1,0 1-1,0-1 0,0 1 1,0 0-1,0-1 0,0 1 1,1 0-1,-1-1 0,0 1 0,0 0 1,1-1-1,0 0 291,-1 0-130,1 0 0,-1 0 0,0 0 0,1 1 0,-1-1 0,1 0 0,-1 0 0,1 1 0,-1-1 0,1 0 0,-1 1 0,1-1-1,0 0 1,-1 1 0,1-1 0,0 1 0,1-1 0,17-5 963,-9 4-736,85-21 991,115-12-1,20 6-1739,-135 10-5817,-63 10-332,-19 5 3889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0:35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77 152 7968,'-58'-12'3616,"44"9"-3136,9-2 2592,19-3-1473,9 4-927,40-7-32,3 6-384,66-10-160,7 1-64,49-6-32,-12 5 0,30-9-3263,-17 9 1791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2:16.6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327 1 5632,'0'0'1834,"0"2"-1124,-17 40 3173,4-12-2353,-178 451 5748,145-370-6407,46-109-857,-19 43 699,-21 78 0,40-123-714,0 1 0,0-1 0,0 0 0,0 0 1,0 0-1,0 0 0,0 0 0,0 0 0,0 0 0,0 0 0,0 0 0,0 0 0,0 0 1,0 0-1,0 0 0,0 0 0,0 1 0,0-1 0,1 0 0,-1 0 0,0 0 0,0 0 1,0 0-1,0 0 0,0 0 0,0 0 0,0 0 0,0 0 0,0 0 0,0 0 0,0 0 1,1 0-1,-1 0 0,0 0 0,0 0 0,0 0 0,0 0 0,0 0 0,0 0 0,0 0 1,0 0-1,0 0 0,0 0 0,0 0 0,0 0 0,1 0 0,-1-1 0,0 1 1,0 0-1,0 0 0,0 0 0,0 0 0,0 0 0,0 0 0,0 0 0,0 0 0,0 0 1,0 0-1,6-4-91,35-35-530,-29 25 616,1 2 0,0 0 1,1 0-1,1 1 1,19-11-1,-27 18 76,-1 1-70,0 0 0,-1 0 1,13-3-1,-18 6 11,1-1 0,0 1-1,-1 0 1,1 0-1,0 0 1,-1 0 0,1 0-1,0-1 1,0 1-1,-1 0 1,1 0 0,0 1-1,-1-1 1,1 0 0,0 0-1,-1 0 1,1 0-1,0 1 1,-1-1 0,1 0-1,0 0 1,-1 1 0,1-1-1,-1 1 1,1-1-1,-1 0 1,1 1 0,-1-1-1,1 1 1,-1-1 0,1 1-1,-1 0 1,0-1-1,1 1 1,-1-1 0,0 1-1,1 0 1,-1-1-1,0 1 1,0 0 0,0-1-1,1 2 1,-1 5 111,0 0-1,0 0 1,-1-1 0,0 1 0,0 0 0,0-1-1,-4 10 1,2-5 32,0 0-1,-1 12 1,4-21-149,0 0 0,0-1 0,0 1 0,0 0 0,0 0 0,0 0 0,0 0 0,1 0 0,-1 0 0,0-1 1,1 1-1,0 0 0,-1 0 0,1-1 0,1 3 0,-1-3 3,1 0-1,-1 0 1,0 0-1,1 0 1,-1 0 0,0 0-1,1 0 1,-1 0 0,1-1-1,0 1 1,-1-1-1,1 1 1,-1-1 0,1 1-1,0-1 1,-1 0 0,4 0-1,7 0-93,1 0-1,0-1 1,-1-1 0,0 0-1,19-5 1,62-25-812,-68 23 720,22-9 32,0-3 0,52-31 0,-31 12 882,-62 36-417,-13 8-90,-16 12 2,-35 26 287,-8 6-60,58-41-410,1 0 0,-1 0 0,2 1 0,-1 0 0,-9 16 0,15-23-29,0 1-1,0-1 1,1 0 0,-1 1 0,0-1-1,1 1 1,-1-1 0,1 1 0,0 0-1,-1-1 1,1 1 0,0-1 0,0 1 0,0 0-1,0-1 1,1 3 0,-1-4-7,0 1 0,1 0 1,-1-1-1,1 1 0,-1 0 0,1-1 1,-1 1-1,1-1 0,-1 1 0,1-1 1,0 1-1,-1-1 0,1 1 1,0-1-1,-1 0 0,1 1 0,0-1 1,0 0-1,-1 0 0,1 1 0,0-1 1,0 0-1,-1 0 0,1 0 0,0 0 1,0 0-1,0 0 0,-1 0 1,1 0-1,0 0 0,0-1 0,-1 1 1,2-1-1,4 0-28,-1-1 1,0 1-1,0-1 1,0-1-1,0 1 1,0-1-1,5-3 1,32-28-183,-20 17 205,-6 1-3,-13 12-44,0 1 0,0 0 0,1 0 0,-1 0-1,0 1 1,6-3 0,-9 5 28,0 0 0,0-1 0,0 1-1,1 0 1,-1 0 0,0 0 0,0 0 0,0 0 0,0 0 0,1 0 0,-1 1 0,0-1-1,0 0 1,0 0 0,1 0 0,-1 0 0,0 0 0,0 0 0,0 0 0,0 0 0,1 0-1,-1 0 1,0 1 0,0-1 0,0 0 0,0 0 0,0 0 0,1 0 0,-1 0 0,0 1-1,0-1 1,0 0 0,0 0 0,0 0 0,0 0 0,0 1 0,0-1 0,0 0-1,0 0 1,0 0 0,0 1 0,0-1 0,0 0 0,1 10 2,-1-9-23,-1 17 107,2 0 0,0-1 0,1 0 0,0 1-1,1-1 1,7 20 0,-10-36-64,1 0 0,-1-1 0,0 1 0,1 0-1,-1-1 1,1 1 0,-1-1 0,1 1 0,-1-1-1,1 1 1,-1-1 0,1 1 0,-1-1 0,1 1 0,0-1-1,-1 1 1,1-1 0,0 0 0,-1 0 0,1 1 0,0-1-1,-1 0 1,1 0 0,0 0 0,-1 1 0,1-1 0,0 0-1,0 0 1,-1 0 0,1-1 0,0 1 0,0 0-1,-1 0 1,1 0 0,0 0 0,-1-1 0,1 1 0,1-1-1,3-1 34,-1 0 0,1-1 0,-1 0 0,0 1-1,4-5 1,96-85 459,-40 43-320,-29 24-79,32-31 1,-34 22-115,-1-1 1,-2-2-1,48-77 0,60-146-195,-118 220 172,-18 39-15,-2 6 56,-2 10 41,-62 267 213,32-181-26,-32 126-1387,56-193 28,-2 20-6307,9-50 6434,0 2-1105,-8 1-5065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2:16.9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23 140 9472,'-19'-27'4288,"16"14"-3712,3 10 1695,3 3-1343,7-8 1184,4-1-1216,17-2 224,9 2-640,18-2-160,5 7-192,5-9-32,-10 10-32,-3-9-416,-10 7 224,-5-2-3072,-3 3 1760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2:18.5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172 7 7232,'-2'-1'1117,"-10"-4"6736,7 9-5192,0 2-1933,1 1 0,-8 12 0,-7 12 310,-9 3-56,11-14-424,-24 36 1,37-49-415,1-1 0,-1 1 1,1 0-1,1 0 0,-1 0 0,1 0 0,0 0 0,1 1 1,0-1-1,-1 11 0,2-17-117,0 0-1,0-1 1,0 1-1,0-1 1,0 1 0,0 0-1,1-1 1,-1 1-1,0-1 1,0 1 0,0-1-1,0 1 1,1-1 0,-1 1-1,0 0 1,1-1-1,-1 1 1,0-1 0,1 0-1,-1 1 1,1-1 0,-1 1-1,0-1 1,1 0-1,-1 1 1,1-1 0,-1 0-1,1 1 1,0-1-1,-1 0 1,1 0 0,-1 1-1,1-1 1,-1 0 0,1 0-1,0 0 1,-1 0-1,1 0 1,-1 0 0,1 0-1,0 0 1,-1 0 0,1 0-1,-1 0 1,1-1-1,-1 1 1,1 0 0,0 0-1,-1 0 1,1-1 0,0 1-1,5-3-92,0 0-1,0 0 1,9-5 0,-11 5 51,12-8-77,0 0 1,15-15-1,4-2-6,-34 27 71,0-1 0,1 1 0,-1 0 1,1 0-1,-1 0 0,1 0 0,-1 0 1,1 1-1,0-1 0,2 0 0,-4 1-2,1 1-1,-1-1 0,1 1 0,-1-1 0,0 1 0,1-1 1,-1 1-1,0-1 0,1 1 0,-1 0 0,0-1 0,0 1 1,0 0-1,0-1 0,1 1 0,-1 0 0,0-1 0,0 1 1,0 0-1,0-1 0,0 1 0,-1-1 0,1 1 0,0 1 1,0 6 154,0 1 1,0 0 0,1-1 0,1 1 0,-1-1-1,1 1 1,4 8 0,-5-14-92,0-1-1,1 1 1,-1 0 0,1-1 0,-1 1 0,1-1-1,0 0 1,0 0 0,0 1 0,1-1-1,-1-1 1,0 1 0,1 0 0,-1 0-1,1-1 1,0 0 0,-1 1 0,1-1 0,0 0-1,0 0 1,0-1 0,0 1 0,0 0-1,4-1 1,7 1 102,0-1-1,0-1 0,0 0 1,0-1-1,-1 0 0,1-1 1,24-9-1,-10 2-92,-1-2-1,42-26 1,-50 26-60,-1 0 0,21-18 0,-32 24-129,-1-1 1,1 1-1,-1-1 0,-1 0 1,1-1-1,-1 1 0,8-17 1,-13 16-191,0 6 192,0 4 43,10-2-161,-3 1 343,0 0-1,0 0 0,13 4 1,21 3 227,150-1-353,59 6 84,-223-12-124,-27-1 83,0 0 1,0 0-1,0 0 1,0 0-1,0 0 0,0 0 1,0 0-1,0 0 1,1 0-1,-1 0 0,0 0 1,0 0-1,0 0 1,0 0-1,0 0 1,0 0-1,0 0 0,0 0 1,0 0-1,0 0 1,0 0-1,1 0 1,-1 0-1,0 0 0,0 0 1,0 0-1,0 1 1,0-1-1,0 0 1,0 0-1,0 0 0,0 0 1,0 0-1,0 0 1,0 0-1,0 0 0,0 0 1,0 0-1,0 0 1,0 1-1,0-1 1,0 0-1,0 0 0,0 0 1,0 0-1,0 0 1,0 0-1,0 0 1,0 0-1,0 0 0,0 0 1,0 1-1,0-1 1,0 0-1,0 0 0,0 0 1,0 0-1,0 0 1,0 0-1,0 0 1,-1 0-1,-3 4-39,-10 1-62,-23 5 1,-1 0 73,4 2 14,0 0 0,-61 34 0,84-40 39,1 1 1,-1 0 0,1 1-1,0 0 1,1 1-1,0 0 1,0 0 0,1 1-1,1 0 1,-1 0 0,-10 22-1,16-28 34,0 1-1,1-1 1,-1 0-1,0 8 1,2-11-42,-1-1 1,1 1 0,0 0 0,0-1-1,0 1 1,0 0 0,0-1 0,0 1-1,0-1 1,0 1 0,0 0 0,0-1-1,0 1 1,1 0 0,-1-1 0,0 1-1,0-1 1,1 1 0,-1 0 0,0-1-1,1 1 1,-1-1 0,0 1 0,1-1 0,-1 1-1,1-1 1,-1 1 0,1-1 0,-1 0-1,1 1 1,-1-1 0,1 0 0,0 1-1,-1-1 1,1 0 0,-1 0 0,1 1-1,0-1 1,-1 0 0,1 0 0,0 0-1,0 0 1,2 0 19,-1 0 0,1-1 0,-1 1 0,1-1 0,-1 0 0,0 0 0,1 0-1,-1 0 1,0 0 0,4-3 0,21-16-8,-17 11-24,56-38-130,72-39 1,-131 82 145,8-5-84,-1 1 1,2 0-1,19-6 0,-35 13 53,1 1-1,0 0 0,-1-1 0,1 1 0,-1 0 0,1 0 0,0 0 0,-1 0 0,1 0 0,0 0 0,-1 0 0,1 0 0,0 0 0,-1 0 0,1 0 0,0 0 1,-1 0-1,1 0 0,-1 0 0,1 1 0,0-1 0,-1 0 0,1 1 0,-1-1 0,1 0 0,-1 1 0,1-1 0,-1 0 0,1 1 0,-1-1 0,1 1 1,-1-1-1,1 1 0,-1-1 0,0 1 0,1 0 0,-1-1 0,1 1 0,-1 3 70,1 0 0,0 0-1,-1-1 1,0 1 0,0 7 0,1 11 151,1-16-137,0-1-1,0 0 1,1 0-1,-1 0 1,1 0-1,0-1 1,0 1-1,1-1 1,0 0-1,-1 0 1,1 0-1,0 0 1,1-1 0,-1 1-1,1-1 1,7 4-1,-7-5-34,1 0 0,-1 0-1,0-1 1,0 0 0,1 0-1,-1 0 1,1 0 0,-1-1-1,1 0 1,-1 0 0,1-1 0,-1 0-1,1 1 1,-1-2 0,0 1-1,1-1 1,-1 1 0,0-2 0,8-3-1,6-5-7,-1-2 0,0 0 0,27-26 0,-3 3-74,4 3 242,69-37-1,-76 47-247,-36 21-44,0 0 0,0 1-1,0-1 1,1 1 0,5-2 0,-9 3 84,1 0 0,-1 0 0,1 0 1,-1 0-1,1 0 0,-1 0 0,1 0 0,-1 0 0,1 0 0,-1 0 0,1 0 0,-1 0 1,1 0-1,-1 1 0,1-1 0,-1 0 0,0 0 0,1 1 0,-1-1 0,1 0 0,-1 1 0,0-1 1,1 0-1,-1 1 0,0-1 0,1 1 0,-1-1 0,0 0 0,1 1 0,-1-1 0,0 1 1,0-1-1,0 1 0,1-1 0,-1 1 0,0-1 0,0 1 0,0-1 0,0 1 0,0-1 0,0 1 1,0-1-1,0 1 0,0-1 0,0 1 0,-1 0 0,1 6-3,-1 1 0,0-1 0,0 1 0,-1-1 0,0 0 0,-1 1 0,1-1 0,-1 0 0,-5 8 0,-7 9 100,-19 25 0,13-20-38,16-21-1,0 0 1,-1-1-1,0 1 0,0-1 1,0 0-1,-1-1 0,-15 11 1,21-16-59,0 0 1,0-1-1,0 1 1,0-1-1,0 1 1,0-1-1,0 0 1,0 1-1,0-1 1,0 0-1,0 0 0,0 0 1,0 0-1,0 0 1,0 0-1,-1 0 1,1 0-1,0 0 1,0 0-1,0-1 1,0 1-1,0 0 1,0-1-1,0 1 1,0-1-1,0 1 1,0-1-1,0 0 1,0 1-1,1-1 1,-1 0-1,0 0 1,0 1-1,1-1 0,-1 0 1,-1-2-1,0-1-8,-1 0 0,1 0-1,0 0 1,0-1 0,0 1-1,1-1 1,-2-7 0,1 4 176,2 7-124,0 1 1,-1-1-1,1 1 1,0-1-1,0 0 1,0 1-1,0-1 1,0 0-1,0 1 1,0-1-1,0 1 0,0-1 1,0 0-1,0 1 1,0-1-1,0 1 1,1-2-1,-1 2-10,1 0 1,0-1-1,0 1 0,0 0 0,0 0 0,0 0 1,0-1-1,-1 1 0,1 0 0,0 0 0,0 0 1,0 1-1,0-1 0,0 0 0,1 1 0,244 41-3153,-205-37-363,-4 2 1055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2:20.7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3 762 5632,'-3'1'3974,"3"-1"-3891,1 1 125,-1-1 1,0 1 0,0-1 0,1 1-1,-1-1 1,0 1 0,1-1-1,-1 1 1,1-1 0,-1 1 0,1-1-1,-1 0 1,1 1 0,-1-1-1,1 0 1,0 1 0,6 1 219,0 0 0,-1-1 0,1 0 0,0 0 0,0-1 0,0 1 0,0-2 0,0 1 0,-1-1 0,1 0 0,0 0 0,0-1 0,-1 0 0,8-2 0,11-7 127,-1 0 0,29-18-1,-40 21-276,216-133 992,-186 112-1096,-2-3 1,-1-1 0,65-71-1,-49 41 294,-3-3-1,72-115 1,-123 177-508,1-1 1,-1 1 0,1-1-1,-1 0 1,-1 0-1,1 0 1,-1 0-1,0 0 1,1-6-1,-2 11 35,0 0 0,0-1 0,0 1 0,0 0 0,0 0 0,0 0 0,0 0 0,0 0 0,0-1 0,0 1 0,0 0 0,0 0 0,0 0 0,0 0 0,0 0 0,0-1 0,0 1 0,0 0 0,0 0 0,0 0 0,0 0 0,0 0 0,0 0 0,0-1 0,0 1 0,-1 0 0,1 0 0,0 0 0,0 0-1,0 0 1,0 0 0,0 0 0,0 0 0,-1 0 0,1-1 0,0 1 0,0 0 0,0 0 0,0 0 0,0 0 0,-1 0 0,1 0 0,0 0 0,0 0 0,0 0 0,0 0 0,0 0 0,-1 0 0,1 0 0,0 0 0,0 0 0,-4 1-17,1-1-1,0 0 1,0 1-1,-1 0 1,1 0 0,0 0-1,0 0 1,0 0-1,0 1 1,0-1 0,0 1-1,1 0 1,-1 0-1,-4 4 1,-33 32 43,2 1 0,-38 53 0,70-85-9,-138 190 517,120-158-347,3 0 1,1 1-1,-21 61 0,37-87-39,0 0-1,-4 28 1,7-36-71,1 0 0,-1 1 0,1-1 0,1 0-1,-1 0 1,1 0 0,0 0 0,1 0 0,2 9 0,-1-10-20,-1 0 0,2 0 0,-1 0 0,0-1 0,1 1-1,0-1 1,0 0 0,0 0 0,1 0 0,-1 0 0,1-1 0,0 0 0,0 0 0,0 0 0,1-1 0,-1 1 0,0-1 0,1-1 0,6 2 0,3 1-18,0-2 0,1 0 0,-1 0 0,1-2 0,29-2-1,-20-1-18,0-2 0,0 0 0,-1-2 0,0-1 0,44-21 0,105-70 34,-156 86-338,-13 5 22,-4 8 250,-1 0 1,1 0-1,0-1 0,0 1 1,0 0-1,0 0 1,-1-1-1,1 1 0,0 0 1,0 0-1,0 0 1,-1 0-1,1-1 0,0 1 1,0 0-1,-1 0 0,1 0 1,0 0-1,0 0 1,-1 0-1,1 0 0,0 0 1,0 0-1,-1 0 0,1 0 1,0 0-1,0 0 1,-1 0-1,1 0 0,0 0 1,-1 0-1,-3 0-11,-1 1 0,0 0-1,1 0 1,0 1 0,-1-1-1,1 1 1,-8 4 0,-30 18 9,39-22-13,-8 6 67,0-1 0,1 2 0,-1 0 1,2 0-1,-17 20 0,22-24 22,0 1-1,0 0 1,0 0 0,1 0 0,-1 1 0,2-1-1,-1 1 1,1 0 0,0 0 0,0 0 0,1 0-1,-1 13 1,1-19-44,1 0-1,0-1 0,0 1 1,0 0-1,0 0 1,1 0-1,-1-1 0,0 1 1,0 0-1,0 0 1,1 0-1,-1-1 0,0 1 1,1 0-1,-1 0 1,1-1-1,-1 1 0,1 0 1,-1-1-1,1 1 1,-1 0-1,1-1 1,0 1-1,-1-1 0,1 1 1,0-1-1,-1 0 1,1 1-1,0-1 0,0 0 1,-1 1-1,1-1 1,0 0-1,0 0 0,0 1 1,-1-1-1,1 0 1,0 0-1,0 0 0,0 0 1,0 0-1,-1-1 1,1 1-1,0 0 0,1 0 1,2-1 5,0 0-1,0-1 1,0 1 0,-1-1 0,1 0-1,-1 1 1,1-2 0,5-3 0,4-6-34,-1-1-1,-1-1 1,12-15 0,-1-1-63,0 1-54,-16 19 72,0 1-1,1 0 1,10-10-1,-10 7-148,-6 10 8,-2 6-63,-3 13 345,2-9-5,0 0 0,1 0-1,0 0 1,0 1-1,1-1 1,0 0 0,1 9-1,0-13-14,0 1 1,0-1-1,0 1 0,0-1 1,3 4-1,-4-6-30,1-1 1,-1 0-1,1 0 0,-1 0 1,1 0-1,0-1 0,-1 1 1,1 0-1,0 0 0,0 0 1,0 0-1,0-1 0,0 1 1,0 0-1,0-1 0,0 1 1,0-1-1,0 1 0,0-1 1,0 0-1,0 1 0,0-1 0,0 0 1,3 0-1,6-1 68,1-1 1,0 0-1,-1-1 0,0 0 0,1 0 0,-1-1 0,0-1 1,9-5-1,8-3-22,234-95-92,-235 98-213,-21 9 145,0-1 0,0 0 0,-1 1 0,1-2 0,-1 1 0,1 0 0,5-6 0,-61 30-311,47-19 383,-1-1 0,1 1 0,0 0 0,0 1 0,0-1 0,0 1 0,0 0 1,1 0-1,-5 7 0,7-10 21,0 1 1,0-1 0,0 1-1,0 0 1,1-1 0,-1 1 0,0 0-1,1 0 1,0-1 0,-1 1-1,1 0 1,0 0 0,0 0-1,0-1 1,0 1 0,0 0 0,1 0-1,-1 0 1,0-1 0,1 1-1,-1 0 1,1-1 0,0 1 0,0 0-1,0-1 1,-1 1 0,1-1-1,1 1 1,-1-1 0,2 2-1,2 2 21,0 0-1,1-1 1,0 0-1,0 0 1,0 0-1,0-1 1,1 0-1,-1 0 1,1 0-1,0-1 1,0 0-1,0-1 1,0 0-1,0 0 1,14 0-1,2-1-85,-1-1-1,1-1 0,39-9 1,46-19-225,-6 2 92,-90 26 190,57-16-396,-99 28 151,-45 23 1,63-27 239,0 1 1,0 0 0,1 1 0,0 0 0,1 1 0,-1 0 0,-10 14 0,-6 15 218,25-35-152,0 0 0,0 1 1,0-1-1,1 1 0,0 0 0,-1 0 0,1-1 1,-1 9-1,2-12-53,0 0 0,1 1 0,-1-1 0,0 0 0,0 0 0,0 0 0,0 1 0,0-1 0,0 0 0,1 0 0,-1 0 0,0 1 0,0-1 0,0 0 0,1 0 0,-1 0 0,0 0 0,0 0 0,0 0 0,1 1 0,-1-1 0,0 0 1,0 0-1,1 0 0,-1 0 0,0 0 0,0 0 0,1 0 0,-1 0 0,0 0 0,0 0 0,1 0 0,-1 0 0,0 0 0,0 0 0,1 0 0,-1 0 0,0-1 0,0 1 0,0 0 0,1 0 0,4-3-12,0-1 1,0 0-1,0 0 0,0 0 0,-1 0 0,4-5 1,5-4-35,10-10-122,2 1 0,47-32-1,-69 54-94,-4 4 124,-3 8-32,3-11 128,-111 220-36,82-173 19,-2 0 0,-67 75 0,-89 68 579,42-65-113,141-122-376,0 0 1,0-1-1,-1 0 1,-7 4-1,12-6-45,0-1 0,0 0 1,0 1-1,0-1 0,0 1 0,1-1 0,-1 0 0,0 0 0,0 0 0,0 1 1,0-1-1,0 0 0,0 0 0,0 0 0,0 0 0,0-1 0,0 1 1,0 0-1,0 0 0,0 0 0,0-1 0,1 1 0,-1-1 0,0 1 0,0 0 1,0-1-1,0 1 0,1-1 0,-1 0 0,0 1 0,1-1 0,-1 0 1,0 1-1,0-2 0,1 1-4,-1 0 1,1-1-1,0 1 1,-1 0-1,1 0 0,0 0 1,0-1-1,0 1 1,0 0-1,0 0 1,0 0-1,1 0 1,-1-1-1,0 1 0,0 0 1,1 0-1,-1 0 1,2-2-1,11-18-3,-11 18 5,8-9-4,1 1-1,0 0 1,1 0-1,0 1 1,1 1-1,17-11 0,0 0-3,212-124 10,-161 99 5,124-64-50,-168 90 15,22-13 81,87-61 1,-112 67 100,-2-1 1,0-2-1,43-51 0,-46 47-85,-19 22-37,1-1 0,-1 0 0,-1-1 0,8-15 0,-16 28-36,0-1 0,-1 0 0,0 0-1,1 0 1,-1 0 0,0 1 0,1-1 0,-1 0 0,0 0 0,0 0-1,0 0 1,0 0 0,0 0 0,0 0 0,0 0 0,0 0-1,0 0 1,0 1 0,0-1 0,-1 0 0,1 0 0,0 0 0,-1 0-1,1 0 1,-1-1 0,0 2 7,0-1 0,0 0 0,1 1 0,-1-1 0,0 1 0,0-1 0,0 1 0,0-1 0,0 1 0,0 0 0,0 0 0,0-1 0,0 1 0,0 0 0,0 0 0,0 0 0,0 0 0,0 0 0,0 0 0,0 0 0,-2 1-1,-2 0 73,-1 1-1,0 0 0,1 0 0,-1 0 1,1 1-1,-1-1 0,1 1 0,0 1 1,0-1-1,1 1 0,-1 0 0,1 0 1,0 0-1,0 0 0,0 1 0,0 0 0,1 0 1,0 0-1,0 0 0,0 0 0,1 1 1,0-1-1,0 1 0,0 0 0,0-1 1,1 1-1,-1 7 0,2-1 61,0 1 0,0-1 1,2 0-1,-1 0 0,1 0 0,1 0 0,0 0 0,1-1 1,0 1-1,1-1 0,6 12 0,-6-15-145,0 0 0,0 0 0,1 0-1,0 0 1,0-1 0,1 0 0,0-1 0,0 1-1,0-1 1,1-1 0,0 1 0,0-1-1,1-1 1,15 7 0,-20-9-343,0-1 0,0 0 0,1-1 1,-1 1-1,0-1 0,0 0 0,1 0 0,-1 0 0,0 0 0,0-1 0,0 0 0,0 0 1,1 0-1,-1 0 0,0 0 0,-1-1 0,1 0 0,4-2 0,-2 0-1112,-1 0 1,1 0-1,-1 0 0,0-1 0,0 1 0,-1-1 0,1-1 0,-1 1 0,0 0 0,5-11 0,8-12-3546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2:21.9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20 450 3648,'-1'1'227,"-13"12"1193,13-13-1337,1 1 0,0-1 0,-1 0 0,1 0 0,0 1 0,0-1 0,-1 0 0,1 0 0,0 1 0,0-1 0,-1 0 1,1 0-1,0 1 0,0-1 0,0 0 0,0 1 0,-1-1 0,1 0 0,0 1 0,0-1 0,0 1 0,0-1 0,0 0 1,0 1-1,0-1 0,0 0 0,0 1 0,0-1 0,0 0 0,0 1 0,0-1 0,1 0 0,-1 1 0,0 0 0,4 2 3239,-3-2-3146,-1-1 0,1 1-1,-1-1 1,1 1 0,-1-1 0,1 0 0,0 1 0,-1-1 0,1 0-1,-1 1 1,1-1 0,0 0 0,-1 0 0,1 0 0,0 1 0,-1-1-1,1 0 1,0 0 0,-1 0 0,1 0 0,0 0 0,-1 0-1,1 0 1,0 0 0,-1-1 0,1 1 0,-1 0 0,1 0 0,1-1-1,10-4 328,0-1 0,-1 0-1,1-1 1,-1-1-1,-1 0 1,13-11-1,-4 4-174,150-130 1418,-41 33-794,34-30 1502,-154 135-2183,-8 7-268,0 0 1,0 0-1,-1 0 0,1 0 0,0 0 0,0 0 1,0 0-1,0 0 0,0 0 0,0 0 0,0 0 1,0 0-1,0 0 0,0 0 0,0 0 0,0 0 1,0 0-1,0-1 0,0 1 0,0 0 0,0 0 1,0 0-1,0 0 0,0 0 0,0 0 0,0 0 0,0 0 1,0 0-1,0 0 0,0 0 0,0 0 0,0 0 1,0 0-1,0 0 0,0 0 0,0 0 0,0 0 1,0 0-1,0 0 0,0 0 0,0 0 0,0 0 1,0 0-1,0 0 0,0 0 0,0 0 0,0-1 1,0 1-1,0 0 0,0 0 0,0 0 0,0 0 1,0 0-1,0 0 0,0 0 0,0 0 0,0 0 0,0 0 1,0 0-1,0 0 0,0 0 0,0 0 0,-14 10 95,2 1-71,1 2 0,1-1 1,0 2-1,1-1 0,0 1 0,1 1 0,1-1 0,0 1 1,1 1-1,-8 29 0,12-38 49,1 0 0,0 0 0,1 1-1,-1-1 1,1 0 0,1 0 0,-1 1 0,1-1 0,0 0 0,1 0 0,4 12-1,-5-15-21,1-1-1,0 1 1,-1 0-1,2-1 0,-1 1 1,0-1-1,1 0 1,-1 1-1,1-1 0,0-1 1,0 1-1,0 0 1,0-1-1,1 1 0,-1-1 1,1 0-1,0 0 1,-1 0-1,1-1 0,0 1 1,6 0-1,-6-1-20,1-1 0,-1 0-1,0 0 1,0 0 0,0-1 0,0 1-1,0-1 1,0 0 0,0 0-1,0-1 1,0 1 0,0-1 0,-1 0-1,1 1 1,6-6 0,5-4 39,-1-1 0,17-17 0,-16 16-17,36-33-35,2 3 0,1 2 0,91-51 0,-120 77 2,-19 11-39,1-1 0,0 2-1,0-1 1,8-3 0,-15 7 15,0 0 0,1 0 0,-1 0 1,0 0-1,0 0 0,0 0 0,0 0 0,0 0 0,0 0 1,0 0-1,0 0 0,1 0 0,-1 0 0,0 0 1,0 0-1,0 0 0,0 0 0,0 0 0,0 0 1,0 0-1,1 0 0,-1 0 0,0 0 0,0 0 1,0 0-1,0 0 0,0 0 0,0 0 0,0 0 0,0 0 1,1 0-1,-1 0 0,0 0 0,0 0 0,0 0 1,0 0-1,0 0 0,0 0 0,0 1 0,0-1 1,0 0-1,0 0 0,0 0 0,0 0 0,0 0 0,1 0 1,-1 0-1,0 0 0,0 1 0,0-1 0,0 0 1,0 0-1,0 0 0,0 0 0,0 0 0,-5 10-30,-13 17 53,11-17-31,-4 6 15,1-2-40,1 2 1,0-1-1,-9 23 1,17-37 37,1 0 1,-1 0 0,1 1-1,-1-1 1,1 0-1,0 1 1,0-1 0,0 0-1,0 1 1,0-1-1,0 1 1,0 0 0,1-1-5,-1-1 0,0 1 0,1 0 0,-1-1 1,0 1-1,1-1 0,-1 0 0,1 1 0,-1-1 1,1 1-1,-1-1 0,1 0 0,-1 1 0,1-1 1,-1 0-1,1 1 0,-1-1 0,1 0 0,0 0 1,-1 0-1,1 1 0,-1-1 0,1 0 0,0 0 1,-1 0-1,1 0 0,0 0 0,-1 0 0,1 0 1,-1-1-1,2 1 0,13-2 18,1-2 0,-1 0 0,0 0 0,20-9 0,17-6-11,-37 15-42,-2 0 22,1 0-1,0 1 0,1 0 0,14 0 1,-25 3 2,0 0 1,1 0 0,-1 0-1,0 1 1,0 0-1,0 0 1,0 0 0,0 0-1,0 1 1,0-1 0,0 1-1,0 0 1,-1 0-1,1 1 1,-1-1 0,1 1-1,-1 0 1,4 3-1,1 4 25,-1 0 0,0 0 0,0 0-1,-1 1 1,0 0 0,5 15 0,-1 2-2381,10 41 1,-16-41-4838,0-20 4203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2:22.2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 37 9568,'-36'-23'4320,"19"15"-3776,12 3-416,5 10-192,5-2-1024,8 5 608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2:22.5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191 2 10464,'0'-1'169,"0"1"0,0 0 1,1 0-1,-1 0 1,0 0-1,1 0 0,-1-1 1,0 1-1,0 0 1,1 0-1,-1 0 0,0 0 1,1 0-1,-1 0 0,0 0 1,1 0-1,-1 0 1,0 0-1,1 0 0,-1 0 1,0 1-1,1-1 1,-1 0-1,0 0 0,0 0 1,1 0-1,-1 0 0,0 1 1,1-1-1,0 11 4105,-1-5-4094,-2 32 1936,-1 0 0,-13 64 0,-28 71-1536,28-115-430,-4 17-191,-32 109-73,27-122-716,5-11-3903,20-51 4627,-1 0 0,1 1-1,0-1 1,0 0-1,0 0 1,0 1 0,-1-1-1,1 0 1,0 1-1,0-1 1,0 0-1,0 1 1,0-1 0,0 0-1,0 1 1,0-1-1,0 0 1,0 1 0,0-1-1,0 0 1,0 1-1,0-1 1,0 0 0,0 1-1,0-1 1,0 0-1,1 0 1,-1 1 0,0-1-1,0 0 1,0 1-1,1-1 1,-1 0 0,0 0-1,0 0 1,0 1-1,1-1 1,-1 0 0,0 0-1,1 0 1,-1 1-1,0-1 1,0 0 0,1 0-1,-1 0 1,0 0-1,1 0 1,-1 0 0,0 0-1,1 0 1,-1 1-1,0-1 1,1 0-1,-1-1 1,0 1 0,1 0-1,-1 0 1,0 0-1,1 0 1,-1 0 0,1 0-1,11-3-2623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2:22.9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404 10 8128,'0'1'243,"1"-1"0,-1 1 0,1-1 0,-1 1 0,0-1 0,1 1 0,-1 0 0,0-1 0,0 1 0,1-1 0,-1 1 0,0 0 0,0-1 0,0 1 0,0 0 0,-3 14-166,2-10 571,-1 1 92,0 1 1,-1 0-1,1-1 0,-1 1 1,-1-1-1,1 0 0,-1 0 0,0 0 1,-7 7-1,4-6-389,0-1 0,0 1-1,0-2 1,-1 1 0,0-1 0,-11 6 0,3-4-284,1 0 0,-1-2-1,-1 0 1,1 0 0,-1-2 0,0 0 0,-22 1 0,29-4-206,0 1-1,0-2 0,0 0 0,0 0 1,0-1-1,0 0 0,1 0 0,-1-1 1,-14-7-1,23 10 91,-1-1 0,1 0 0,-1 0 0,1 0 0,0 1 0,-1-1 0,1 0-1,0-1 1,0 1 0,0 0 0,0 0 0,0 0 0,0-1 0,0 1 0,0 0 0,1-1 0,-1 1 0,0-1 0,1 1 0,-1-1 0,1 1-1,-1-1 1,1 0 0,0 1 0,0-1 0,0 1 0,0-1 0,0 0 0,0 1 0,1-4 0,0 1-21,1-1-1,0 1 1,0 0-1,0-1 1,0 1 0,1 0-1,-1 1 1,7-8-1,0 1 101,-1 1-1,2 1 0,-1 0 0,1 0 0,0 1 0,0 0 0,1 0 0,14-5 1,-21 10 88,1 0 0,0 0 1,0 1-1,0-1 1,0 1-1,0 1 1,0-1-1,0 1 1,0 0-1,0 0 1,0 0-1,0 0 0,1 1 1,-1 0-1,0 0 1,-1 1-1,1-1 1,0 1-1,0 0 1,-1 1-1,1-1 1,5 5-1,-4-3 46,-1 1 0,0 0 0,0 0 1,0 0-1,-1 1 0,0-1 0,0 1 0,0 0 0,-1 0 1,0 1-1,0-1 0,0 1 0,-1-1 0,0 1 0,0 0 1,-1 0-1,1 8 0,0 5 232,-2 1-1,0-1 1,-1 0 0,-8 40-1,4-32-161,-2-1 0,-1-1 0,-1 0 0,-1 0-1,-1 0 1,-24 38 0,22-44-572,0-1 1,-1-1-1,-2 0 0,1-1 0,-2 0 1,0-2-1,-1 0 0,-26 17 1,38-29-571,0 1 1,0-1 0,-11 3-1,16-5 541,-1-1 0,0 1 0,1-1 0,-1 0 0,1 0 0,-1 0 0,0 1-1,-2-2 1,3 1 194,1 0-1,-1 0 0,1 0 0,-1-1 0,1 1 0,-1 0 1,1 0-1,-1 0 0,1-1 0,-1 1 0,1 0 1,0-1-1,-1 1 0,1 0 0,0-1 0,-1 1 0,1-1 1,0 1-1,-1 0 0,1-1 0,0 1 0,0-1 1,0 1-1,-1-1 0,1 1 0,0-2 0,0 1-69,0 0 0,0 0 0,0 0 0,0-1 0,1 1 0,-1 0 0,0 0 0,1 0 0,-1 0 0,1 0 0,-1 0 0,1 0 0,0-2 0,20-34-4877,5-3 1728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2:23.4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341 5 11296,'-7'-5'3490,"4"9"55,-6 9-597,-1-5-2212,0 0 0,-1-1-1,-17 9 1,-12 8-175,25-15-405,-29 21 386,40-27-450,1 0 0,-1 0 0,1 0 0,0 1 0,0-1 0,0 1 0,0 0 0,-3 5 0,5-7-60,1-1 0,-1 1 0,1-1 0,-1 1 0,1-1 1,-1 1-1,1-1 0,0 1 0,0 0 0,0-1 0,0 1 1,0-1-1,0 1 0,0 0 0,1-1 0,-1 1 0,1-1 1,-1 1-1,1-1 0,-1 1 0,1-1 0,0 0 0,1 3 1,2 1 16,0-1 1,0 0 0,1 0 0,-1 0-1,6 3 1,-2-1-6,48 35 119,-32-25-104,-1 1 0,0 1 0,-1 2 1,21 23-1,-27-23 41,-5-9 37,-1 2 0,0-1 0,-1 1 0,0 0 0,11 25 0,-13-8 136,-7-28-249,1 0 1,-1 0-1,0 0 1,0 0-1,-1 0 1,1 0-1,0 0 1,-1 0-1,1 0 1,-1 0-1,1 0 1,-1 0-1,0-1 1,-1 3-1,-2 0-10,1 0-1,-1 0 0,0-1 1,0 1-1,0-1 0,0 0 1,0 0-1,-1-1 0,1 1 0,-1-1 1,0 0-1,-8 2 0,-10 3-147,-36 4-1,-92 11-1898,49-16-3949,98-6 4996,0 0 0,-1 0 0,1 0 0,-1-1 0,1 0 0,0 0 0,-8-2 0,2-3-2283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2:23.7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79 9984,'-16'-14'3205,"16"14"-3114,0 0 0,0-1 0,-1 1 0,1 0 1,0-1-1,0 1 0,-1 0 0,1-1 0,0 1 0,0-1 0,0 1 1,0-1-1,0 1 0,-1 0 0,1-1 0,0 1 0,0-1 0,0 1 1,0 0-1,0-1 0,0 1 0,1-1 0,-1 1 0,0-1 0,0 1 1,0 0-1,0-1 0,0 1 0,1-1 0,-1 1 0,0 0 0,0-1 0,0 1 1,1 0-1,-1-1 0,0 1 0,1 0 0,-1-1 0,0 1 0,1 0 1,-1 0-1,0 0 0,1-1 0,0 1 0,5-2 783,0 0 0,0 0 0,0 0 0,9 0-1,12-3 753,87-17 2847,-57 16-3966,63 0 0,4 13-2177,-68-2-2014,11 3-4694,-40 0 4762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0:39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23 392 7552,'-15'7'2448,"15"-7"-2367,-1 0 0,1 1 0,0-1 0,-1 0 0,1 0 0,0 1 0,0-1 0,-1 0 0,1 0 0,0 1 0,-1-1 0,1 0 1,0 1-1,0-1 0,0 0 0,0 1 0,-1-1 0,-2 8 6822,5-7-6098,-1-1-682,1 0 0,0 1 0,-1-1 0,1 0-1,0 0 1,-1 0 0,1 0 0,0-1 0,-1 1-1,1 0 1,0-1 0,-1 1 0,1-1 0,-1 0-1,1 1 1,2-2 0,27-20 543,-20 13-449,-5 5-144,104-71 819,55-12-284,-143 74-550,95-59 194,-97 59-90,-2-1 1,0-1 0,29-32-1,-21 11 73,-33 40-853,-8 9 447,-2 4 164,1 0 1,0 2-1,1-1 1,-18 34 0,32-50 43,-1 0 1,1 0 0,0 0-1,0 1 1,1-1 0,-1 0-1,0 1 1,1-1 0,0 1-1,-1-1 1,1 1 0,0-1-1,0 1 1,0-1 0,1 0-1,-1 1 1,1 2-1,0-3 4,0 0 0,0 0 0,1 0-1,-1 0 1,0 0 0,1-1-1,-1 1 1,1 0 0,-1-1-1,1 1 1,0-1 0,0 1-1,0-1 1,0 0 0,0 0-1,0 0 1,0 0 0,2 1-1,3 0 69,0 0 0,-1-1 1,1 1-1,0-1 0,0-1 0,0 1 0,0-1 0,0 0 0,0-1 0,0 1 1,-1-1-1,1-1 0,0 0 0,0 1 0,-1-2 0,1 1 0,10-7 0,7-5-91,-1-1-1,-1-1 1,27-24-1,6-5 200,-19 20-628,-37 37 319,-1 1-1,-4 13 1,-4 5 233,-8 44 0,18-75-138,0 1 0,0-1 0,0 0 0,0 0 0,0 0 0,0 1 0,0-1 0,0 0 0,0 0 0,0 1 0,0-1 0,0 0 0,0 0 0,0 0 0,0 1 0,0-1 0,0 0 0,0 0-1,1 0 1,-1 1 0,0-1 0,0 0 0,0 0 0,0 0 0,0 1 0,0-1 0,1 0 0,-1 0 0,0 0 0,0 0 0,0 0 0,1 0 0,-1 1 0,0-1 0,0 0 0,0 0-1,1 0 1,-1 0 0,0 0 0,0 0 0,0 0 0,1 0 0,13-3 228,19-12 170,-29 13-381,29-15-9,1 2-1,65-20 1,-96 34-26,1 0-1,-1 1 1,1 0 0,-1 0-1,0 0 1,1 0 0,-1 0-1,1 1 1,-1 0-1,0-1 1,1 1 0,-1 0-1,0 1 1,0-1 0,0 0-1,0 1 1,0 0 0,0 0-1,0 0 1,-1 0-1,1 0 1,-1 1 0,1-1-1,-1 1 1,3 4 0,2 2-436,0 2 0,-1-1 0,0 1 1,0 0-1,7 22 0,-9-20-802,-2-9 259,0 0 1,-1 1 0,0-1-1,0 0 1,0 1-1,0-1 1,-1 1 0,1-1-1,-1 1 1,-1 7-1,0 4-1704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2:24.1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313 9 10816,'-16'-7'3477,"16"7"-3443,0 0-1,0 0 1,0 0 0,0-1 0,0 1-1,0 0 1,0 0 0,-1 0-1,1 0 1,0 0 0,0 0 0,0 0-1,0 0 1,0 0 0,-1 0 0,1 0-1,0 0 1,0 0 0,0 0 0,0 0-1,0 0 1,-1 0 0,1 0-1,0 0 1,0 0 0,0 0 0,0 0-1,0 0 1,-1 0 0,1 0 0,0 0-1,0 1 1,0-1 0,0 0 0,0 0-1,0 0 1,-1 0 0,1 0-1,0 0 1,-10 9 1325,-1-2 0,0 0 0,-15 7-1,-27 17 524,36-18-1515,1-1 0,1 2 0,0 0 0,1 1 0,1 1 0,0 0-1,-13 23 1,18-27-214,2 0-1,-1 1 0,1 0 0,1 1 1,1-1-1,0 1 0,0 0 1,1 0-1,1 0 0,1 1 1,0 20-1,1-27-98,1 0 1,1 0 0,-1-1-1,1 1 1,1 0 0,-1-1-1,1 1 1,1-1 0,-1 0-1,1 0 1,0 0 0,1 0-1,0-1 1,0 0 0,0 0-1,1 0 1,0-1 0,0 1-1,0-2 1,0 1 0,1 0-1,0-1 1,10 4 0,1 0-45,0-1 1,37 9 0,-44-13-10,-1-2 0,0 0 1,1 0-1,-1 0 0,1-1 1,-1-1-1,16-2 0,-13 0 25,0 0-1,0-1 0,0 0 0,0-1 0,-1-1 0,13-7 0,-9 2 0,-1-1-1,0 0 1,24-28-1,-16 14-153,25-37 0,-30 33-89,0 1-1,13-35 0,-28 57 146,1 0-1,-2 0 0,1 0 0,-1 0 1,0 0-1,-1 0 0,0-1 0,0 1 0,0-1 1,-1 1-1,-1-10 0,0 12-28,0 0 1,0 0-1,-1 0 0,1 1 1,-1-1-1,-1 1 0,1-1 1,0 1-1,-1 0 0,0 0 1,0 0-1,0 0 0,-1 0 1,1 1-1,-1-1 0,0 1 1,0 0-1,-8-4 0,-1-1-357,1 2 0,-1 0-1,0 0 1,-1 1 0,-20-4-1,19 6-926,0 0-1,0 1 0,-1 1 1,1 0-1,0 1 1,-17 2-1,-2 5-1658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2:24.4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312 1 11136,'-5'0'5056,"-9"13"-4417,-4-6 2401,5 9-1792,-14 8 992,4 4-1312,-14 12 608,11 0-896,-1 13-128,4-2-320,-4 6 160,9-2-224,1-7-320,3-8 96,0-9-3360,6-3 1888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2:24.7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1 13216,'-40'8'5983,"22"4"-5215,9-9 1504,9 2-1408,-5-5-1952,5 3 512,5-3-3456,9 4 2241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2:25.1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490 43 11040,'-5'-42'6426,"6"63"-4910,6 37 0,-1-18-703,52 497 4051,-57-283-3184,-4-213-1492,-1 1 1,-2-1-1,-2-1 0,-1 0 0,-2 0 0,-20 45 0,-3-7-692,-4-1-1,-50 75 0,62-114-1150,-1 0 0,-37 38 0,47-59-42,0-1 0,0 0 0,-1-1 0,-1-1 0,-29 16 1,-25 11-2880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2:45.3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74 53 1056,'0'-8'3419,"1"0"1076,-1 8-4245,1-1-1,-1 1 1,1-1 0,-1 0-1,0 1 1,1-1-1,-1 0 1,0 0-1,1 1 1,-1-1-1,0 0 1,0 0-1,0 1 1,0-1-1,0 0 1,0 0-1,0 1 1,0-1-1,0 0 1,0-1-1,0-3 1940,0 1 510,0-2-636,0 1-1112,0 6-568,-6 11-569,5-1 193,-1-1 0,2 19 0,-2 17 121,-7 45-58,-3 17 329,6-40-56,-2 7-184,3-28-234,5-34 175,1-5 227,-7 9-274,6-16-64,0 0 1,-1 0-1,1 0 1,0 0-1,-1-1 1,1 1-1,0 0 1,-1 0-1,1 0 1,-1 0-1,0 0 1,1 0-1,-2 0 1,1 0 12,0 0 1,0 1-1,1-1 1,-1 0-1,0 0 1,0 1-1,1-1 0,-1 1 1,0 1-1,1 1-13,-1-2 24,0 1 1,1 0-1,0 0 1,0-1-1,0 1 0,0 0 1,1 5-1,0 1 126,0 0 1,0 0-1,-1 0 0,-1 16 0,0 2 24,1 4-19,0-30 651,-1-15-273,-2-5-701,1 0 0,0 0 0,3-34 0,1 4 90,4-91 94,1-6-1295,-7 140 459,0 10 343,0 19-151,1-20 1004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3:04.1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449 37 832,'2'-2'557,"-2"2"-419,1 0 0,-1 0 0,0 0 0,0 0 0,0 0 0,2-1 965,-2 1-966,0 0 1,0-1 0,0 1 0,0 0 0,0 0 0,0 0 0,0 0-1,0-1 1,1 1 0,-1 0 0,0 0 0,0 0 0,0-1 0,0 1 0,0 0-1,0 0 1,0-1 0,0 1 0,0 0 0,0 0 0,0 0 0,-1-1-1,1-28 9010,-3 33-6009,-3 11-3023,5-6-34,0 1 0,1 13 0,-2 17 156,-14 46 167,-3 28-131,-33 329 933,30-254-895,-33 248 412,20-159-201,-17 108 380,18-159-672,10-71-93,-50 237 387,38-239-343,17-82-858,18-65-820,-1-32-9438,6 1 7837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3:05.6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1825 19 3328,'-5'-5'1109,"5"5"-1043,0-1 0,0 1 1,0 0-1,-1 0 0,1-1 1,0 1-1,0 0 0,0 0 0,0-1 1,0 1-1,-1 0 0,1 0 1,0 0-1,0 0 0,0-1 1,-1 1-1,1 0 0,0 0 0,0 0 1,-1 0-1,1 0 0,0 0 1,0 0-1,0-1 0,-1 1 1,1 0-1,0 0 0,-1 0 0,1 0 1,0 0-1,0 0 0,-1 0 1,-5 1 4406,-14-9-377,17 7-3923,1 1-1,-1-1 1,1 1 0,-1 0-1,0 0 1,1 0-1,-3 1 1,-12 0 249,-61 5 769,16-1-628,-3-1-141,0 3-1,0 2 0,-96 28 1,82-14-300,1 5 1,1 2 0,-94 53-1,129-57-124,1 1 0,2 3 0,-37 34-1,22-11 5,-61 75 0,67-73 177,22-26 129,-41 58 0,38-35-95,3 0 1,-27 76 0,33-76-119,-12 35-22,-8 21 126,17-56-76,6-14 64,1 1-1,-18 71 0,18-39 52,3 2 1,-5 131-1,19-174-173,1 0 0,1-1 0,2 0 1,1 1-1,2-2 0,0 1 0,2-1 0,16 32 1,-19-47-46,109 214 302,-98-197-277,2-1 0,1-1 0,2-1 0,0 0 1,33 28-1,-39-41-40,1-1 1,0 0-1,0-1 0,33 15 1,-33-19-5,86 36 51,123 18 828,-159-45-952,81 33 0,-132-44 8,-11-4 128,-2 0-858,0 0-1,0-1 1,0 0-1,9 1 1,-11-2 246,0 0 0,0 0 0,0 0 0,0-1 1,0 1-1,0-1 0,0 1 0,0-1 0,0 0 0,-1 0 0,1 0 0,0 0 0,1-1 1,15-10-2685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3:06.8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524 11 1984,'0'0'18,"-1"0"0,1 0 1,0 0-1,0 0 0,0 0 0,0-1 1,-1 1-1,1 0 0,0 0 0,0 0 0,0 0 1,0-1-1,0 1 0,0 0 0,0 0 1,0 0-1,0-1 0,0 1 0,-1 0 0,1 0 1,0-1-1,0 1 0,0 0 0,0 0 1,0 0-1,1-1 0,-1 1 0,0 0 0,0 0 1,0 0-1,0-1 0,0 1 0,0 0 1,0 0-1,0 0 0,0-1 0,1 1 0,-1 0 1,0 0-1,0 0 0,0 0 0,0-1 1,1 1-1,10 0 1626,-4 0-10,7-2 9272,-16 14-8111,-11 90-1894,9-73-803,-8 52 680,-40 139-1,-28 61-474,-44 123 285,-2 0-117,45-125-190,61-201-207,2-11-169,14-50 156,0-1 0,1 1 0,-1 32 0,5 52 104,1-33-372,0 16 208,-1 50 222,-2-106-245,1-19 76,0 0-1,-3 17 1,3-24-47,-1 1 0,1 0 0,0-1 0,0 1-1,0 0 1,1 3 0,0 10 238,-7-6-490,1-6-1738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3:08.2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512 64 3136,'5'4'12786,"3"-5"-10127,-7 0-2568,1 1-1,-1-1 1,1 0 0,0 0 0,-1 0-1,1 1 1,-1-1 0,0-1 0,1 1 0,0-1-1,14-9 208,11 2-43,0 1 1,1 1-1,53-5 1,87 4 215,-130 8-412,0 2 1,65 11-1,-86-9-34,0 0 0,-1 1-1,1 1 1,-1 0-1,0 1 1,-1 1 0,0 1-1,20 14 1,-10-2 9,-1 1 0,-1 1-1,-1 1 1,27 38 0,65 114-110,-112-173 90,112 209 535,-101-180-499,-1 1 0,-1 0 0,-2 1 0,5 36 0,-5-3 1,0 75 0,-8-89 12,-2 1-1,-2-1 1,-19 98 0,-6-21 217,-15 66-187,30-149-73,-2-1-1,-1-1 1,-3 0-1,-2-1 1,-35 56-1,11-39 332,26-38-199,-17 30 1,-18 43 141,-62 99 74,106-183-380,0 0 0,-1-1 1,0 0-1,0-1 0,-15 10 1,0-1 30,-42 21 0,29-22 34,-77 25 1,29-12 148,11-8 54,39-13-128,25-7-49,0-1 0,0-1 0,0 0-1,0-1 1,0 0 0,0-1 0,-12-2 0,-8 0-38,10 1 32,-23-6 0,-9-1 32,-235-29-3519,207 23-4767,66 14 5515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3:14.5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4 1248,'-5'-4'544,"5"8"576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0:39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12 6720,'-14'-12'3456,"19"12"-5024,9 0 960,22 0-3616,9 8 2368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3:21.7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928 1191 1472,'0'0'475,"8"9"5866,-3 2-5509,-5-11-764,1 1 1,-1 0-1,1 0 1,-1-1-1,1 1 1,-1 0-1,1 0 1,-1 0-1,0 0 1,0 0-1,1 0 1,-1 1-1,1 0 31,-1 0-1,1 1 1,0-1-1,-1 0 0,1-1 1,0 1-1,0 0 1,1 0-1,-1 0 1,3 2-1,-4-3 51,9 7 294,4 2-142,19 12 1,-20-15-146,22 8 1,7 3 100,-30-14-276,0 1-1,1-1 1,17 3-1,1 1 274,-14-5-121,0 0-1,0 0 0,0-2 0,27 1 1,3-13 848,-42 11-988,-1-1 0,1 1-1,0-1 1,-1 0 0,6-2 0,-7 2-4,1 0 1,-1 0-1,1 1 0,-1-1 1,1 1-1,-1-1 0,1 1 1,-1 0-1,1 0 1,-1 0-1,1 0 0,2 1 1,1-1 60,0 1 0,0-1 0,-1-1 0,1 1 0,0-1 0,0 0 0,-1 0 0,7-3 0,-7 3-47,9-3 162,-1 0-1,1-1 1,-1-1 0,0 0-1,22-15 1,-10 3 66,37-35 1,-35 24 114,-20 22-326,0 0-1,0 0 1,7-13-1,0 2 314,-5 8-313,-1-1 0,0 0 1,-1 0-1,6-13 0,-11 17 106,0-1 0,0 1 0,-1 0 0,0 0 0,0-1 0,-1 1 0,0-11 1,0 13-48,0 3-45,-1 0-1,0 0 1,1 0 0,-1 1-1,0-1 1,0 0 0,0 0-1,0 1 1,-1-1 0,1 0-1,0 1 1,-1-1-1,1 1 1,-1 0 0,1-1-1,-1 1 1,-2-1 0,1 0 32,-12-9 66,0 2 0,-1 0 0,0 1-1,0 0 1,-1 1 0,-21-5 0,22 6-78,-23-12 1,-3-1-15,16 9-43,-1 2 1,1 0-1,-47-7 0,56 13-2,2 0-6,0 1 1,0 0-1,-25 2 0,26 1 19,-55 8-139,1 2 1,-75 23-1,114-25 139,7-4 44,1 2-1,0 0 1,1 1 0,-25 15 0,29-14-70,10-8 8,1 1 0,0 1 1,0-1-1,0 1 0,0 0 0,1 0 1,-9 9-1,5-1 103,6-9-66,0 0-1,0 0 0,0 0 1,0 0-1,0 1 1,1-1-1,0 0 0,-2 5 1,-6 23-35,6-21-11,0-1 0,1 0 0,0 1 0,0 0 0,1-1 0,0 1 0,1 16 0,2 0 143,-2 40 0,-1-28-47,1-35-74,0 0 1,0 0-1,1-1 0,-1 1 1,1 0-1,0-1 0,-1 1 1,1-1-1,1 1 0,0 2 1,7 16 172,-7-13-123,1 0 0,0-1 0,0 1 0,1-1 0,-1 0 0,2 0 0,-1 0 0,1 0-1,0-1 1,1 0 0,-1 0 0,1 0 0,0-1 0,1 0 0,-1 0 0,1-1 0,0 1 0,10 3-1,10 3 84,0 0 0,1-2 0,49 9 0,-71-17-106,101 16-134,-34-7 277,72 7 41,-113-12-94,1-1 1,0-2 0,63-4 0,95-26 105,-178 25-197,1 0 0,-1 0 0,-1-2-1,1 1 1,0-2 0,-1 1 0,0-2 0,-1 0 0,1 0 0,-1-1-1,-1 0 1,1-1 0,-1 0 0,-1-1 0,0 0 0,13-20 0,-7 7-103,-2-2 1,-1 0 0,13-38 0,19-84-146,-18 55 139,-23 75 161,-1 1 1,0 0 0,-1-1 0,-1 1 0,-1 0-1,0-1 1,-1 1 0,-4-18 0,-5-34 179,-37-73-186,42 127-76,0 1 0,-1 0 0,0 0 0,0 1 0,-2 0 0,0 0 0,0 1 0,-1 0 0,0 0 0,-15-10 1,9 8-18,-1 2 0,-1 0 1,0 1-1,0 1 1,-1 0-1,-31-9 0,-12 0-147,0 2 0,-1 3-1,-96-8 1,148 20 136,-15 0-68,-35 2-1,-9 0 89,-26 2-41,74-1-70,-29 3 93,-73 15 1,107-15 24,-1 0 0,2 1 0,-1 0 0,0 2-1,1 0 1,1 1 0,0 0 0,-16 12 0,17-9 17,1 0 1,0 1-1,0 0 0,1 1 0,-17 26 0,-69 102-126,70-107 164,-59 60 0,55-63 47,-41 55 0,60-70-50,6-8-32,1 0-1,1 1 0,-1-1 1,2 1-1,-1 0 1,1 1-1,-4 18 0,2-3 67,2-1-1,-1 31 1,3-27-29,2-1 0,1 1 0,0-1 0,11 46 0,-9-59-12,1-1 1,1 0-1,0-1 0,1 1 1,0-1-1,1 0 0,0 0 1,1-1-1,1 0 0,20 21 1,-20-24-7,0-1 0,1 0 1,1 0-1,-1-1 0,1 0 1,1-1-1,14 7 0,40 22 92,-33-15-50,-1-3-106,59 30 161,-44-29-22,1-2 0,67 13 0,-93-24-91,10 1 39,0-1 0,62 1-1,63-11 219,-134 4-255,54-9 121,-38 4-320,154-28-112,17 6 384,-20-6 107,-171 28-213,-2-1 1,1 0-1,25-15 1,5-2-22,-12 8-7,103-51 331,-123 57-272,-1 1 1,0-2-1,-1 0 1,0-1-1,-1 0 0,17-20 1,-13 11 4,-1-1 0,-1-1 0,-1-1 0,-1 0 1,-1 0-1,-2-1 0,0-1 0,-1 1 0,5-31 0,-14 55-24,16-97-3,-15 85-21,-1 0 1,0 0-1,-1 0 1,0 1 0,-5-18-1,-1 6 28,-1 0 0,-1 0 0,-16-29 0,21 45 24,-10-18 23,-26-38 0,11 20-15,-54-92-6,66 112-80,-1 0 0,-35-35 0,-41-41 160,56 61-94,12 11 23,-59-48 1,74 68-66,-56-39-203,38 32 114,-1 0 0,-45-14 0,-68-14-151,134 40 254,-15-3-46,0 0 1,-1 1-1,1 2 1,-1 1 0,1 0-1,-1 2 1,0 1-1,1 1 1,-28 5-1,-403 106 19,416-100 23,1 1-1,-39 21 1,40-17 34,-90 50 72,90-45-101,11-7-18,0 1 0,1 1 0,1 1 0,-33 35 0,27-17-30,-34 55 0,48-68 59,-122 207 126,107-177-128,13-20 52,2 2-1,-22 70 1,26-59 119,3 0-1,-8 94 1,6 75 144,11-201-221,0 0 0,2 0 0,-1 0 0,2-1 0,0 1 0,1 0 0,11 26 0,-13-36-86,8 15 9,0-1-1,21 28 1,-21-33 45,1-2-1,0 1 0,1-1 1,0-1-1,0 0 0,1-1 0,19 11 1,31 12 6,2-2 0,86 28 0,-125-50-64,81 40 3,-74-33 49,1-1 0,40 13 1,-5-12-42,2-3 1,93 5 0,-114-14-5,119 8 123,-99-8-1,209-4-176,-196-6 102,98-20 0,-166 23-43,0 0-1,0-2 1,0 1 0,-1-2 0,0 0 0,23-14 0,-11 3 60,-1-2 1,30-27 0,-10 9 28,2 1 1,2 3-1,71-36 0,-4 3-403,-92 53 264,0-1 0,-1-1 0,-1-1 1,0-1-1,20-20 0,-34 28 22,0 0-1,-1-1 1,0 0-1,-1-1 1,0 0-1,0 0 1,-1 0-1,-1 0 1,0-1-1,5-21 1,-3-3-47,-1 0 0,1-48-1,-7-52-324,-1 47 277,0-15-47,-2 46 62,-11-99-242,5 35 177,6 52 74,2 44 64,1 2-118,-9-45-1,5 41-50,4 19 149,-1 0 1,0-1-1,-1 1 0,0 0 0,-5-12 0,2 10-42,-1 0-1,0 0 1,-1 1 0,0 0-1,-1 0 1,0 1 0,-15-12-1,9 10 49,0 0 0,0 2 0,-2 0 0,-29-13 0,33 17 13,-14-6-64,-40-10 1,-13-1-101,-90-36 0,147 49 157,-1 2-1,0 0 0,0 2 1,0 0-1,-31-1 0,-126 4-107,96 4 356,-13-1-266,-90-2-22,152-3 178,0-2 0,-47-14 0,23 4-33,-7 0-59,1 3-1,-2 3 1,-89-2 0,127 14-575,0 0 0,0 2 0,0 2 1,-55 17-1,40-11-6622,30-4 3658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2:54.5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157 78 2912,'0'-14'8261,"1"-18"-2935,-2 30-5110,1 0 1,0 0-1,0 1 0,-1-1 0,1 0 0,-1 0 0,1 0 0,-1 1 0,0-1 0,0 0 0,0 1 1,0-1-1,-2-2 0,2 0 1379,-3 13-1265,-47 101 652,25-56-833,11-24-72,5-10 103,-11 30 0,14-34-93,6-13-56,0-1-1,-1 1 0,1 0 1,0-1-1,0 1 0,1 0 1,-1-1-1,0 1 0,1 0 1,0 0-1,0-1 0,0 1 1,0 5-1,1-7 21,0 0 0,0 1 0,0-1 0,0 0 0,0 0 0,0 0 0,0 0 0,1 0 0,-1 0 0,0 0 0,1 0 0,-1 0 0,0 0 0,1-1 0,-1 1 0,1-1 0,-1 1 0,1-1 1,0 0-1,-1 1 0,1-1 0,1 0 0,41 3 260,-43-3-308,37-1 3,6 1-38,76 7 0,-108-5 30,0 0-1,0 1 1,0 0 0,0 1 0,-1 0-1,0 1 1,0 0 0,0 1-1,0 0 1,-1 1 0,10 8 0,-16-12 28,0 1 1,0 0 0,-1 0-1,0 1 1,0-1 0,0 1-1,0-1 1,-1 1 0,0 0-1,0 0 1,0 0 0,0 0-1,-1 1 1,0-1 0,0 0-1,0 0 1,-1 1 0,0 8-1,0-11 0,-2 11 194,0 0 0,-5 18 0,5-27-169,0 1-1,0-1 0,-1 0 1,0-1-1,1 1 0,-2 0 1,1-1-1,0 1 0,-6 4 1,-3 2-7,0-1 1,-1-1 0,0 1 0,-16 6 0,-58 28 40,56-30-3,-48 15 1,62-25-1044,0 0 0,0 0 0,0-2 0,-27 1 0,18-6-4063,16 3 2918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2:55.2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73 184 4736,'-15'-7'1825,"13"6"-1217,1 1 0,-1-1 1,1 1-1,-1-1 0,1 0 0,0 0 1,-1 0-1,1 1 0,0-1 1,0 0-1,0-1 0,-1 1 1,0-1-1,2 1-495,0 1-1,0 0 1,0-1 0,-1 1 0,1-1 0,0 1-1,0 0 1,0-1 0,-1 1 0,1 0 0,0-1-1,-1 1 1,1 0 0,0 0 0,-1-1 0,1 1-1,0 0 1,-1 0 0,1 0 0,0-1 0,-1 1-1,1 0 1,-1 0 0,1 0 0,0 0 0,-1 0-1,0 0 1,0 0 65,1-1 0,-1 1 0,0 0 0,1 0 1,-1 0-1,0-1 0,0 1 0,1 0 0,-1-1 0,1 1 0,-1 0 0,0-1 0,1 1 0,-1-1 0,-13-4 2062,9 5-496,6 0-1515,2 0-77,-1 0 1,0-1-1,1 1 0,-1-1 0,0 0 0,4-2 1,7-1 24,88-14 356,-29 6-261,191-53 240,-171 40-304,-77 20-158,21-4 14,-34 8-89,0 1-1,0-1 1,0 1-1,1 0 1,-1 0-1,0 0 1,0 0-1,0 0 1,1 1-1,-1-1 1,3 2-1,-3-2-134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2:56.0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474 272 5728,'2'-19'2228,"-1"15"-1519,0 0-1,-1 0 1,1 0 0,-1 0 0,0 0-1,-1-7 1,0 4 255,-2-7 836,0 1 0,-7-22 0,8 30-1577,0 0 0,-1 0 1,0 0-1,0 1 1,0-1-1,0 1 0,-1 0 1,1 0-1,-1 0 1,-6-5-1,-4-1-13,0 1 0,0 0-1,-1 1 1,0 1 0,-22-8 0,5 5 190,-63-12 0,85 20-371,0 1 1,-1 0 0,1 1 0,-1 0-1,1 1 1,-1 0 0,1 0-1,-1 1 1,-10 3 0,17-4-21,1 1 1,-1-1 0,0 1-1,1 0 1,-1 0-1,1 0 1,-1 0-1,1 1 1,0-1-1,0 1 1,0 0-1,0 0 1,1 0-1,-1 0 1,1 0-1,0 1 1,0-1-1,0 1 1,0-1 0,0 1-1,1 0 1,0 0-1,0 0 1,0-1-1,0 1 1,0 8-1,-1 22 85,2-1 0,1 0 0,1 1 0,14 63 0,-13-87-65,30 115 998,-30-113-899,0 1 1,-1 0 0,0 0 0,-1 0 0,-1 16 0,-8 65 280,5-69-423,-3 3-28,4-22 66,1 0 1,0-1-1,0 1 0,0 8 1,-2 18-611,-2-9-2882,-1 10-5449,5-17 6347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2:56.4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19 9728,'-17'-12'7354,"21"12"-4330,160 0 2199,81 0-5267,-217-3-1001,-1-1-4294,-15 6 3205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3:00.2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72 202 2912,'0'-1'264,"0"1"1,0-1-1,0 0 1,1 0-1,-1 0 1,0 0-1,1 0 1,-1 0-1,1 1 1,-1-1 0,1 0-1,-1 0 1,1 1-1,0-1 1,-1 0-1,1 1 1,0-1-1,1 0 1,-1 0 267,0-1 1,1 1 0,-1 0-1,0 0 1,0-1 0,0 1 0,0-1-1,0 1 1,0-1 0,0 1 0,0-1-1,-1 1 1,1-1 0,-1 0-1,1 1 1,-1-1 0,1 0 0,-1 0-1,0 1 1,0-3 0,0-1-272,0 0 0,0-1 1,1 1-1,-1 0 0,1 0 1,1 0-1,-1 0 0,0 0 1,1 0-1,3-6 0,6-11-104,2-4 70,-7 19-120,-5 6-81,0 0 1,0 1-1,0-1 0,0 0 0,-1-1 1,1 1-1,0 0 0,-1 0 0,1 0 1,-1 0-1,1 0 0,0-2 0,4-6 218,-5 9-214,1-1 0,-1 0 1,1 1-1,-1-1 0,1 0 0,-1 1 0,1-1 1,-1 0-1,0 0 0,1 0 0,-1 1 1,0-1-1,0-1 0,-4 7 702,-1 11-477,-31 117 435,-19 61 198,-1-16-221,55-173-614,0 0 0,0 0 1,0 0-1,1 0 0,0 0 1,0 0-1,0 0 0,1 1 0,-1-1 1,1 0-1,0 0 0,1 0 0,-1-1 1,1 1-1,0 0 0,0-1 1,1 1-1,0-1 0,-1 1 0,8 6 1,-6-6-10,1 0 1,0 0-1,0-1 0,1 0 1,-1 0-1,1 0 1,0-1-1,0 0 0,0 0 1,1 0-1,-1-1 1,0 0-1,1 0 0,0-1 1,10 2-1,144 2 4,-125-10-177,-23 2-510,-11 3 387,-1 0 0,0-1 0,0 1 0,0-1 0,1 0 0,-1 1 1,0-1-1,0 0 0,0 0 0,0 0 0,0 1 0,0-1 0,0 0 0,-1 0 0,1 0 0,0-1 0,0 1 0,-1 0 0,1 0 0,0-2 0,0 0-726,0 0-1,0 0 0,0 0 1,0 0-1,-1 0 1,1-1-1,-1-3 1,0-5-1774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3:00.6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7 7712,'-11'-6'14372,"20"11"-11736,16 3-1885,32-4 779,68-3 0,-61-2-1150,48 2 21,170-6-189,-247 5-590,-14 1-2641,-12-1 1211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3:35.4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471 0 2720,'0'0'11909,"12"4"-10682,-11-2-1103,1 1 1,-1 0-1,0-1 1,-1 1-1,1 0 1,0 0-1,-1 0 1,0-1-1,1 1 1,-1 0-1,0 0 1,-1 0-1,1 4 1,-1 8 83,-5 355 1158,-5-271-962,1-20-136,-1 116 187,-20 188 12,-46 101 29,48-348-170,14-73-113,-12 120 0,14 56 417,11-196-468,-1 13 17,-4 18-195,6-63 80,1-10-53,0 1 1,0-1-1,0 1 1,-1-1-1,1 1 1,0-1-1,-1 1 1,1-1-1,-1 0 1,1 1-1,-1-1 1,0 2-1,-3 34 32,-11 14-203,7-11 555,7-33-199,1-7-193,0 1 1,0-1-1,0 1 0,0-1 0,-1 1 0,1-1 0,0 1 0,0-1 0,0 1 1,0-1-1,-1 1 0,1-1 0,0 1 0,0-1 0,-1 1 0,1-1 0,0 0 0,-1 1 1,0 1 463,-3-3 314,-9 27-1304,1-16 992,11-10-449,1 0 1,-1 0-1,0 0 0,1-1 0,-1 1 0,1 0 0,-1 0 1,0 0-1,1-1 0,-1 1 0,1 0 0,-1-1 0,0 1 1,1 0-1,-1-1 0,1 1 0,-1-1 0,1 1 0,0-1 1,-1 1-1,1-1 0,-1 1 0,1-1 0,-1 0 0,-17-23-49,10 13 24,-6-6 67,-19-34 0,-3-2-304,22 33 281,6 9-61,0 0 1,-10-10-1,14 18 53,6 5-94,-1-2-12,-2 0 38,1 1 35,-1-1 1,1 0-1,0 1 1,-1-1-1,1 0 1,-1 1-1,1-1 1,0 1-1,0-1 1,-1 1-1,1-1 1,0 0-1,0 1 1,-1-1-1,1 1 1,0-1-1,0 1 1,0-1-1,0 1 1,0 0-1,0-1 1,0 1-1,0-1 1,0 1-1,0-1 1,0 1-1,0-1 1,0 1-1,0-1 1,0 1-1,1-1 1,-1 1 0,5 20-78,32 108 83,-29-95 45,-5-18-26,0 1 0,0 18 0,-2-18 70,1 0-1,3 16 1,-4-19 1092,-1-22-984,0 2-218,1 0-1,-1 1 1,1-1-1,1 0 1,-1 0-1,1 1 1,0-1 0,0 1-1,0 0 1,1-1-1,0 1 1,0 0-1,0 0 1,0 1-1,1-1 1,0 1-1,0-1 1,0 1-1,1 1 1,5-5 0,0 1-43,0 2 0,0-1 0,0 1 0,0 0 0,1 1 0,0 1 0,0-1 1,0 2-1,16-3 0,-21 4-598,6-1-356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3:36.4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285 67 2816,'-3'-1'13262,"-5"5"-10276,-7 5-3517,2 0 771,1 0 1,0 1-1,0 1 0,1 0 1,0 0-1,-15 23 1,-45 82 169,55-88-215,-5 14 12,14-26-36,-1-1 0,-19 28 0,17-32 172,8-11 250,6-6 17,19-31-212,-1-1-1,23-55 0,-30 58-328,2 0 0,1 1-1,46-63 1,-49 79-9,-7 7-4,0 1 1,12-11-1,-20 20-58,1 1 0,0-1-1,0 0 1,0 0-1,0 1 1,0-1 0,0 0-1,0 1 1,0-1 0,0 1-1,1-1 1,-1 1-1,0 0 1,0-1 0,0 1-1,1 0 1,-1 0 0,0 0-1,0 0 1,1 0 0,-1 0-1,0 0 1,0 0-1,0 0 1,1 1 0,-1-1-1,0 1 1,0-1 0,0 1-1,0-1 1,0 1 0,0-1-1,0 1 1,0 0-1,0 0 1,0-1 0,0 1-1,1 2 1,4 3 19,-1 1 1,-1 0-1,1 0 1,5 13-1,-6-11 26,13 28-265,-2 1 1,-1 1 0,10 54-1,-13-65-3175,-4-13 1770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3:38.4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102 1 7296,'-2'0'7021,"2"6"-3468,3 20-2389,0-1-124,-5 35-7,-18 109 0,-26 57-692,20-112-113,22-95-210,1 0 1,1 1 0,0-1-1,2 0 1,3 36 0,1-20 141,2-1 0,15 46 0,-14-59-103,1-1 0,0 0 0,2-1-1,0 0 1,15 19 0,-12-19 20,1-1 1,0-1 0,2 0-1,0-1 1,1-1-1,0 0 1,1-1-1,1-1 1,0-1-1,1-1 1,0 0-1,22 7 1,2-3 267,84 16 0,51-3-238,-26-6-296,184 21 591,-259-34-457,154 15-20,-193-19 231,-1-2 0,1-2 0,74-6 0,-44-1 50,-30 4-316,86 1 194,-60 2-72,-63-1 406,-7-1-213,-15-3-129,3 1 62,-41-10 79,0-3 0,-57-24 0,82 28-156,19 7-60,-1 0 1,1-1 0,0-1-1,-24-15 1,34 20 2,1-1-1,-1 1 1,1 1-1,-1-1 1,0 0-1,-5-1 1,4 2 30,-3-5 62,7 4-165,4 4-1,8-1-175,-3-1 223,18 7-36,43 16-1,-43-13 43,93 25-38,-26-10 39,-89-24 16,1 1 0,0 0 0,-1 0 0,1 1 0,-1-1 0,1 1 0,-1 0 0,0 0 0,0 0 0,3 4-1,-6-6 9,-1 0-1,0-1 1,0 1-1,0 0 0,0-1 1,0 1-1,1 0 1,-1 0-1,0-1 0,-1 1 1,1 0-1,0-1 1,0 1-1,0 0 0,0-1 1,0 1-1,-1 0 1,1-1-1,-1 2 1,-6 10 14,3-7 12,0 0 0,-1 0 0,1-1 0,-1 0 0,0 0 0,-1 0 0,-8 5 0,-13 9 91,-69 57 316,41-23-372,42-38-183,2-2 152,11-12-18,0 0-1,0 0 1,0 1-1,0-1 0,0 0 1,0 0-1,0 0 1,0 0-1,-1 0 1,1 0-1,0 1 1,0-1-1,0 0 1,0 0-1,0 0 1,0 0-1,-1 0 0,1 0 1,0 0-1,0 0 1,0 0-1,0 0 1,-1 0-1,1 0 1,0 0-1,0 0 1,0 0-1,0 0 0,0 0 1,-1 0-1,1 0 1,0 0-1,0 0 1,0 0-1,0 0 1,-1 0-1,1 0 1,0 0-1,0 0 1,0 0-1,0 0 0,0 0 1,0-1-1,-1 1 1,1 0-1,0 0 1,0 0-1,0 0 1,0-1-1,-1-2 31,0-1 1,0 0-1,1 0 0,0 0 1,0-6-1,-1-6 52,-1-27-111,-4-23-378,5 59-436,0 1-1,0 0 1,-1-1 0,0 1 0,0 0 0,-1 0 0,-5-9 0,1 8-4564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0:56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0 992,'-5'4'448,"10"4"-384,-2-8-192,2 5 64,0-5 160,-2 3-32,2-3-160,3 0 32,2 0 32,4 4 32,-6 1 0,7-2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4:49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216 189 3552,'0'-3'486,"0"0"0,0 1 1,1-1-1,-1 1 0,1-1 0,-1 1 0,1-1 1,0 1-1,0-1 0,0 1 0,2-3 0,-3 37 2138,-7 60-955,-10 71 369,-38 92-587,36-174-1062,4-20-13,-43 110 0,29-118 408,20-40-196,6-12-271,4-9-60,17-111-54,-13 74 69,6-29-155,3 0 1,37-114-1,-7 59 132,52-142 462,-90 256-634,0 0 0,1 1-1,1 0 1,0 0 0,1 0 0,1 1 0,0 1-1,0 0 1,23-21 0,-31 32-60,0-1 0,1 1 0,-1 0 0,0-1 0,0 1 0,1 0 0,-1 0-1,0 0 1,1 1 0,-1-1 0,1 1 0,-1-1 0,1 1 0,0 0 0,-1 0 0,5 0 0,-3 1 15,0 0 1,0 0-1,0 0 1,0 1-1,-1 0 1,1-1-1,0 1 1,-1 1-1,0-1 1,5 4-1,3 5-10,0 0-1,-1 1 0,-1 0 1,0 1-1,-1 0 0,9 18 1,-12-21 60,0 0 1,0 0 0,-1 1 0,-1-1 0,0 1-1,0 0 1,-1 0 0,0 0 0,-1 0-1,-1 0 1,1 0 0,-2 0 0,0 1 0,0-1-1,-1 0 1,0 0 0,-1 0 0,0-1-1,0 1 1,-2-1 0,1 0 0,-11 17 0,1-7 84,-1 0 0,-1-1 0,0-1 1,-34 29-1,35-35-114,0-1 1,0-1-1,-1-1 1,-1 0-1,1 0 1,-36 11-1,-19-1-421,88-10 134,-7-4 214,-2-1-34,0 1 0,0 0 1,0 0-1,0 0 1,-1 1-1,7 7 1,-4-1 35,0 0 1,-1 1-1,0 0 0,-1 1 0,12 28 1,-9-13 14,15 60 0,-22-69 97,-1 1 1,-1-1-1,-1 1 1,0 0-1,-2-1 1,-4 28-1,4-42-44,0 0-1,0 1 0,-1-1 1,0-1-1,0 1 1,-1 0-1,0 0 1,0-1-1,0 0 0,-6 8 1,6-10-2,0 1 1,0-1 0,-1 0 0,1 0-1,-1 0 1,0 0 0,0-1 0,0 0-1,0 0 1,0 0 0,0 0 0,-1 0-1,1-1 1,-6 1 0,-7 1 3,-1-1 0,0-1 0,0-1 0,0-1 0,-30-4-1,18-1-98,1 0 0,-39-16 0,50 15-1042,7-2-3347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4:51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34 271 6400,'-29'-12'2058,"29"12"-2005,0-1-1,0 1 0,-1 0 0,1 0 0,0 0 0,0 0 0,-1 0 0,1 0 0,0-1 0,0 1 1,0 0-1,-1 0 0,1 0 0,0 0 0,0-1 0,0 1 0,0 0 0,-1 0 0,1 0 1,0-1-1,0 1 0,0 0 0,0 0 0,0-1 0,0 1 0,0 0 0,0 0 0,0-1 0,0 1 1,0 0-19,0-1 0,0 1 0,0 0 0,0 0 0,0 0 0,0 0 0,0 0 0,0 0 0,0 0 0,0 0 0,0 0 0,0-1 0,0 1 0,0 0 0,0 0 0,0 0 0,0 0 0,0 0 0,0 0 0,0 0 0,0 0 0,1 0 0,-1 0 0,0 0 0,0 0 0,0 0 0,0 0 0,0 0 0,0-1 0,0 1 0,0 0 0,0 0 0,1 0 0,-1 0 0,0 0 0,0 0 0,0 0 0,0 0 0,0 0 0,0 0 0,0 0 0,0 0 0,1 0 0,-1 1 0,3-1 378,-1 1 1,1-1 0,0 1 0,0-1-1,0 0 1,0 0 0,0 0 0,5-1 0,2 0 336,24 1 311,14 1 7,-1-2 1,48-9-1,-82 8-926,0 0-1,0-1 1,0-1 0,0-1 0,-1 1 0,0-2-1,0 0 1,0 0 0,-1-1 0,0 0 0,19-18-1,-25 21-62,0-2-1,-1 1 1,1 0-1,-1-1 1,-1 0 0,1 0-1,-1 0 1,0-1-1,4-10 1,-6 13-51,0 1 0,-1-1 0,1 0 0,0 1 0,-1-1 0,0 0 1,0 0-1,0 1 0,0-1 0,-1 0 0,0 0 0,1 1 0,-1-1 0,-1 0 0,1 1 1,0-1-1,-1 1 0,-3-5 0,4 6-25,0 0 1,-1 1-1,1-1 0,-1 0 1,0 1-1,1 0 0,-1-1 0,0 1 1,0 0-1,0 0 0,0 0 1,0 0-1,0 0 0,0 1 1,0-1-1,0 1 0,0-1 1,0 1-1,-1 0 0,-3 0 0,1 0 14,-1 0-1,0 1 0,1 0 0,-1 0 0,0 1 0,-6 2 1,3 0 85,-1 0 1,1 1-1,0 1 1,0 0-1,0 0 1,1 0-1,0 1 0,0 1 1,-9 11-1,0 2 210,1 0 0,-19 36-1,21-32 75,-20 49 0,30-64-303,1 1-1,0 0 1,0-1 0,1 1 0,1 0 0,0 0-1,0 22 1,2-28-56,0 1 1,0-1-1,1 1 0,-1-1 0,1 0 0,0 0 1,1 0-1,-1 0 0,1 0 0,0 0 1,0-1-1,0 1 0,1-1 0,0 0 0,0 0 1,0 0-1,0-1 0,5 4 0,-1-2 1,0 0 0,1 0 0,-1-1 0,1 0 0,-1-1 0,1 0 0,0 0 0,0-1 0,1 0 0,9 0 0,-1 0-21,1-1 1,-1-1 0,1 0 0,0-2-1,-1 0 1,27-7-1,-36 6-4,1 0 0,-1-1-1,0 0 1,0 0-1,-1-1 1,1-1-1,-1 1 1,0-1-1,0-1 1,-1 1-1,0-1 1,0 0-1,-1-1 1,7-8-1,70-127-1,-54 83 19,-13 25-28,43-67-1,-57 99-16,0 0 0,0 0 0,1 0 0,-1 1 0,1-1 1,-1 1-1,1 0 0,0 0 0,0 0 0,4-3 0,-5 5 16,0-1-1,0 1 1,0-1 0,0 1-1,0-1 1,0 1 0,0 0 0,0 0-1,0 0 1,0 0 0,0 0 0,0 1-1,0-1 1,-1 1 0,1-1 0,0 1-1,0-1 1,0 1 0,2 2 0,4 1 19,0 1 1,-1 0 0,0 1 0,0-1 0,11 13 0,27 38 72,-24-29-79,32 52 998,-52-77-744,-10-15-183,-19-20 1,12 15 5,10 10-98,0 1-1,-1 0 0,0 1 0,0-1 0,-1 2 0,0-1 0,0 1 0,0 0 0,-1 0 1,1 1-1,-11-3 0,14 5 7,1 1 1,-1 0-1,0 0 1,0 1 0,1-1-1,-1 1 1,0 0-1,0 1 1,0-1-1,1 1 1,-1-1-1,0 2 1,1-1 0,-1 0-1,0 1 1,1 0-1,0 0 1,-1 0-1,1 1 1,0-1-1,0 1 1,1 0 0,-7 6-1,-1 3 29,1 1 1,0 0-1,1 1 0,0 0 0,1 1 0,1 0 0,0 0 1,-9 32-1,14-41 17,0-1 1,0 1-1,1 0 1,0 0 0,0 0-1,1 0 1,0 0-1,0 0 1,0 0-1,0 0 1,1-1-1,0 1 1,1 0-1,-1 0 1,1 0 0,0-1-1,0 1 1,1-1-1,0 0 1,0 1-1,0-1 1,6 6-1,-8-9-16,0-1-1,0 0 1,0 0-1,1 0 1,-1 0-1,1 0 1,-1 0-1,1 0 1,-1 0-1,1-1 1,-1 1-1,1 0 1,-1-1-1,1 1 1,0-1-1,-1 0 1,3 1-1,0-1-29,0-1-1,0 1 1,-1 0-1,1-1 1,0 0-1,0 0 1,5-2-1,2-2-114,1-1 0,-1 0 0,17-13 0,-10 8 120,-2-2-1,1 0 1,-2-1-1,21-23 1,-35 36 6,-1 0 0,0 1 0,1-1 0,-1 1 0,1-1 1,-1 1-1,0 0 0,1-1 0,-1 1 0,1-1 0,-1 1 0,1 0 1,0-1-1,-1 1 0,1 0 0,-1 0 0,1-1 0,-1 1 0,1 0 1,0 0-1,-1 0 0,1 0 0,0 0 0,-1 0 0,1 0 0,0 0 0,-1 0 1,1 0-1,-1 0 0,1 0 0,0 0 0,-1 1 0,1-1 0,0 1 1,2 0-8,-1 1 0,0 0 1,1 0-1,-1 1 0,0-1 1,2 3-1,4 4 17,3 3 104,2 0 0,-1-1 1,1-1-1,1 0 0,0-1 0,0 0 0,1-1 1,19 7-1,-30-14-101,0 0 1,0 1-1,0-2 1,0 1-1,0 0 1,1-1-1,-1 0 1,0 0-1,0 0 1,0 0-1,0-1 1,0 0-1,0 0 1,0 0-1,6-2 1,-5 1-10,0-1 0,0 1 1,0-1-1,-1 0 0,1 0 1,-1-1-1,1 1 0,-1-1 1,0 0-1,-1 0 0,6-7 1,7-15 3,-1-1 1,-2-1-1,19-51 0,0 0 49,-22 56-103,-7 14 39,0 1 0,1-1 0,1 1-1,-1 0 1,12-15 0,-16 23 8,1-1 1,-1 1-1,0-1 0,0 1 0,1-1 1,-1 1-1,0-1 0,1 1 0,-1 0 1,1-1-1,-1 1 0,0 0 0,1-1 1,-1 1-1,1 0 0,-1 0 1,1-1-1,-1 1 0,1 0 0,-1 0 1,1 0-1,-1 0 0,1 0 0,0-1 1,-1 1-1,1 0 0,-1 0 0,1 1 1,-1-1-1,1 0 0,-1 0 0,1 0 1,-1 0-1,1 0 0,-1 0 1,1 1-1,-1-1 0,1 0 0,-1 0 1,1 1-1,-1-1 0,1 0 0,-1 1 1,0-1-1,1 1 0,-1-1 0,0 0 1,1 1-1,-1-1 0,0 1 0,1 0 1,1 3 16,-1 0 0,1 0 0,-1 0 0,1 0 0,-1 4 0,-1-8-16,7 37 97,-3 0-1,-1 1 1,-2-1 0,-1 1-1,-2-1 1,-11 60-1,13-95-125,-2 10 88,2-12-60,0 0-1,0 1 1,0-1 0,0 0-1,1 0 1,-1 0 0,0 0-1,0 0 1,0 1 0,0-1-1,0 0 1,0 0-1,0 0 1,0 0 0,0 0-1,0 1 1,1-1 0,-1 0-1,0 0 1,0 0 0,0 0-1,0 0 1,0 0-1,1 0 1,-1 0 0,0 1-1,0-1 1,0 0 0,0 0-1,0 0 1,1 0 0,-1 0-1,0 0 1,0 0-1,0 0 1,0 0 0,1 0-1,-1 0 1,0 0 0,0 0-1,0 0 1,0 0 0,1 0-1,-1-1 1,0 1-1,0 0 1,0 0 0,0 0-1,1 0 1,-1 0 0,0 0-1,0 0 1,0 0 0,0 0-1,0-1 1,0 1-1,0 0 1,1 0 0,145-112-883,-106 79 953,1 1 1,73-42-1,-112 72-43,0 1 1,1 0 0,-1 0-1,1 0 1,-1 0 0,1 0-1,-1 0 1,1 1 0,0-1-1,-1 1 1,1 0 0,5 0-1,-6 0-6,-1 1 0,1 0 0,0-1 0,-1 1 0,1 0 0,0 0 0,-1 0 0,0 0 0,1 0 0,-1 0 0,1 1 0,-1-1 0,0 0 0,0 1 0,0-1 0,0 1 0,0-1 0,0 1 0,0 0 0,0 1 0,2 3 22,-1 0 0,0 1 0,0-1 0,-1 0 0,1 1 0,-1 11 0,0 42 185,-2-33-53,1-23-122,1-3-175,3-2 495,0-10-416,38-94-912,-35 83 918,0 1 0,2 0-1,0 1 1,2 0 0,0 0-1,1 1 1,17-20 0,-27 36 54,1 0 0,0 0 0,0 0 0,1 0 0,6-4 0,-10 7-8,1 0-1,-1-1 1,1 1-1,-1 0 1,1-1-1,0 1 1,-1 0-1,1 0 1,0 0 0,-1-1-1,1 1 1,0 0-1,-1 0 1,1 0-1,0 0 1,-1 0 0,1 0-1,0 0 1,-1 1-1,1-1 1,0 0-1,-1 0 1,1 0-1,0 1 1,-1-1 0,1 0-1,-1 1 1,1-1-1,-1 0 1,1 1-1,0-1 1,-1 1-1,0-1 1,1 1 0,-1-1-1,1 1 1,-1 0-1,0-1 1,1 1-1,-1-1 1,0 1-1,1 0 1,-1-1 0,0 1-1,0 0 1,7 24 96,-1 0 0,-1 0 0,1 31 0,0-9 152,-3-13-75,-3-23-70,1 0 0,5 21-1,-2-18-111,-2-6 49,0-1-1,0 1 1,1-1 0,0 1 0,5 7 0,-7-14-85,0 1 0,0 0 0,0-1 0,1 1 0,-1-1-1,0 0 1,1 1 0,-1-1 0,1 0 0,0 0 0,-1 0 0,1 0 0,0 0-1,0 0 1,-1 0 0,1-1 0,0 1 0,0-1 0,0 1 0,0-1-1,0 0 1,0 0 0,0 0 0,0 0 0,0 0 0,2 0 0,6-2-1299,0 0 1,0 0 0,0-1 0,0 0-1,-1 0 1,1-1 0,-1-1-1,0 1 1,-1-1 0,1-1-1,-1 0 1,0 0 0,0-1 0,0 0-1,8-11 1,-7 7-762,12-22 0,0-12-1669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4:53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169 928 1728,'10'-7'698,"0"0"0,12-7 0,-14 9 137,0 0 0,0 0 0,-1-1 0,0 1 0,7-8 0,-13 12-626,0 0 1,-1 0 0,1 0 0,0 0-1,-1-1 1,1 1 0,-1 0-1,1 0 1,-1 0 0,0 0 0,1-1-1,-1 1 1,0 0 0,0 0 0,0 0-1,0-1 1,0 1 0,0 0-1,0 0 1,0-1 0,0 1 0,-1 0-1,1 0 1,0 0 0,-1-1-1,1 1 1,-1 0 0,0 0 0,1 0-1,-1 0 1,0 0 0,1 0 0,-1 0-1,0 0 1,0 0 0,-1-1-1,-3-1 286,1-1-1,0 1 1,-1-1-1,0 1 1,0 1-1,-7-5 1,6 5-313,1 1 1,-1-1-1,1 1 1,-1 0-1,0 0 1,0 1 0,0 0-1,1 0 1,-1 0-1,0 0 1,0 1-1,1 0 1,-1 1-1,0-1 1,1 1 0,-8 3-1,6-2-80,0 1 0,1-1 1,-1 2-1,1-1 0,0 1 0,0-1 0,0 2 1,1-1-1,0 1 0,0-1 0,0 2 0,-4 6 1,4-5-60,0 1 0,1 0 1,0 0-1,1 0 1,0 1-1,0 0 1,1-1-1,0 1 1,-1 15-1,3-21-15,0 0 1,0 1-1,1-1 0,-1 0 0,1 0 1,0 1-1,0-1 0,0 0 0,1 0 1,0 0-1,-1 0 0,1 0 1,1-1-1,-1 1 0,0-1 0,1 1 1,0-1-1,0 0 0,0 0 1,0 0-1,0 0 0,1 0 0,-1-1 1,5 3-1,-1-2-31,-1 0 1,1 0 0,0-1-1,0 0 1,-1 0-1,1 0 1,0-1-1,1 0 1,-1-1 0,0 1-1,0-1 1,0-1-1,0 1 1,0-1 0,0-1-1,0 1 1,0-1-1,0 0 1,0-1-1,-1 1 1,10-6 0,-12 6-35,-1 0 1,1 0 0,-1 0 0,1-1 0,-1 1-1,0-1 1,0 0 0,0 0 0,0 0 0,0 0-1,-1 0 1,0 0 0,1-1 0,-1 1 0,0-1 0,-1 0-1,1 0 1,-1 0 0,1 1 0,-1-1 0,0 0-1,-1-1 1,1 1 0,-1 0 0,0 0 0,0 0-1,-1-7 1,-1-3 65,-1 0 0,0 0 0,-2 1-1,-6-18 1,6 19-26,1 0 0,-5-25-1,8 32-13,1 0-1,-1 0 1,1 0 0,0 0-1,0 0 1,0 0-1,1 0 1,0 0 0,0 0-1,3-7 1,-1 5 25,0 0 0,1 0 0,1 0-1,-1 1 1,1 0 0,10-11 0,39-29 161,-35 31 108,21-21-1,-26 21-186,-1 0 0,0-2 0,-2 1 0,0-2 0,17-36 0,27-100 160,-55 154-255,48-144 240,-34 108-111,35-66 0,-31 74-8,-18 28-119,1 0 1,-1-1-1,0 1 0,0 0 0,0 0 0,0 0 0,0 0 1,0 0-1,0 0 0,0 0 0,0-1 0,0 1 0,0 0 1,0 0-1,0 0 0,0 0 0,0 0 0,0 0 0,0 0 1,0 0-1,1 0 0,-1 0 0,0-1 0,0 1 0,0 0 1,0 0-1,0 0 0,0 0 0,0 0 0,1 0 1,-1 0-1,0 0 0,0 0 0,0 0 0,0 0 0,0 0 1,0 0-1,0 0 0,1 0 0,-1 0 0,0 0 0,0 0 1,0 0-1,0 0 0,0 0 0,0 0 0,0 0 0,0 1 1,1-1-1,-1 0 0,0 0 0,0 0 0,0 0 0,0 0 1,0 0-1,0 0 0,0 0 0,0 0 0,0 0 0,0 1 1,0-1-1,0 0 0,1 0 0,-1 11 61,0-6-38,-21 239 319,10-153-284,-47 413 42,-18 0 647,61-425-414,-38 123 0,52-198-325,0 0 0,-1 0 0,1-1 0,-1 1 0,0 0 0,0-1 0,0 1 0,0-1 1,0 0-1,-1 0 0,0 0 0,1 0 0,-5 3 0,7-6-28,-1 0 1,1 1 0,-1-1-1,0 0 1,1 0 0,-1 1-1,0-1 1,1 0 0,-1 0-1,0 0 1,0 0 0,1 0-1,-1 0 1,0 0-1,1 0 1,-1 0 0,0 0-1,0 0 1,1-1 0,-1 1-1,0 0 1,1 0 0,-1-1-1,1 1 1,-1-1 0,0 1-1,1 0 1,-1-1 0,1 1-1,-1-1 1,-1-1-27,0-1 1,0 1-1,0-1 0,1 1 1,-1-1-1,-1-3 0,-5-16-105,1-1 0,1 0-1,0 0 1,2 0-1,-2-31 1,4 31 142,0 0 0,2 1 0,1-1 1,4-32-1,-4 46 38,1 0 0,1 0 0,-1 1 0,1-1 1,1 0-1,-1 1 0,2 0 0,-1 0 0,1 0 0,0 1 1,1-1-1,-1 1 0,13-11 0,-4 7 68,-1 2-1,1-1 1,0 2 0,1 0-1,0 1 1,19-7 0,98-24-1315,-101 32-1729,55-4 0,-81 9 2078,0 1 0,0 0 0,0 0 1,1 0-1,-1 1 0,0 0 0,0 0 0,0 0 0,0 1 1,0-1-1,0 1 0,-1 0 0,1 1 0,0-1 0,-1 1 1,0 0-1,0 0 0,0 0 0,6 7 0,-8-7 409,0 0 0,-1 0 0,1 0-1,-1 0 1,2 5 0,-3-8 443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4:58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445 806 5152,'-2'-8'1982,"2"8"-1865,0 0-1,0-1 1,0 1-1,0 0 1,0 0 0,0-1-1,0 1 1,0 0-1,0-1 1,0 1-1,0 0 1,0 0-1,0-1 1,0 1-1,0 0 1,0 0 0,-1-1-1,1 1 1,0 0-1,0 0 1,0-1-1,0 1 1,-1 0-1,1 0 1,0 0-1,0-1 1,-1 1-1,1 0 1,0 0 0,0 0-1,-1 0 1,-6-5 1431,5 3-1320,0 1 0,-1 0-1,1-1 1,0 1 0,0 0-1,-1 0 1,1 0 0,0 0 0,-1 1-1,1-1 1,-1 1 0,1-1-1,-1 1 1,1 0 0,-1 0 0,1 0-1,-1 0 1,1 1 0,-1-1-1,-2 1 1,1 0-91,-21 4 276,-1 1 0,2 2 1,-1 0-1,-42 21 0,49-18-296,2 0 0,0 1 0,0 1 0,1 0 0,1 1 0,0 0 0,-12 18 0,17-19-65,0-1-1,1 1 0,0 1 1,1-1-1,1 1 1,0 1-1,1-1 1,1 1-1,-5 28 0,8-38-31,1 0-1,0 0 1,0 0-1,0 0 0,0 1 1,1-1-1,0 0 0,0 0 1,1 0-1,-1 0 1,1 0-1,0-1 0,0 1 1,1 0-1,-1-1 0,1 0 1,0 1-1,0-1 1,1 0-1,-1-1 0,1 1 1,0 0-1,0-1 1,8 5-1,-5-4 15,0 0 1,0 0-1,1-1 0,-1 0 1,1-1-1,0 0 1,0 0-1,0 0 0,0-1 1,0 0-1,0-1 0,0 0 1,0 0-1,0-1 1,11-2-1,-9 1-9,-1-1 0,1 0 1,-1-1-1,0 0 0,0 0 0,0-1 0,-1 0 0,1 0 1,-1-1-1,0-1 0,-1 1 0,0-1 0,0 0 1,0-1-1,-1 1 0,0-2 0,5-9 0,23-42-118,26-65 0,-44 88 83,58-144-466,-2-92 476,-50 143 144,-20 105-46,0 0 0,-5-50 0,2 67-61,0 1 0,0 0 0,-1-1 0,-5-12 0,6 18-27,0-1 0,0 1 0,-1 0 0,1-1 0,-1 1 0,1 0 0,-1 0 0,0 0 0,0 0 0,0 0 0,0 0 0,0 0 0,-4-2 0,5 4-7,1 0-1,-1 0 1,1-1 0,-1 1-1,1 0 1,-1 0 0,1 0-1,-1 0 1,0 0 0,1 0-1,-1 0 1,1 0 0,-1 0-1,1 0 1,-1 0 0,1 0-1,-1 0 1,1 0 0,-1 0-1,1 1 1,-2-1 0,0 2 38,-1-1 1,1 0-1,-1 1 1,1-1-1,0 1 1,0 0-1,0 0 0,0 0 1,0 0-1,0 0 1,0 0-1,1 0 1,-1 1-1,1-1 1,0 1-1,-1-1 1,0 6-1,-14 33 708,-18 83-1,0 52-195,31-157-459,-9 57 213,3 0 0,3 1-1,6 105 1,2-155-232,1 0 1,1 0 0,2 0-1,0-1 1,12 28-1,-17-50-71,1 0-1,0 0 1,1 0 0,-1 0-1,1-1 1,0 1-1,-1-1 1,2 0-1,-1 0 1,0 0 0,0 0-1,1 0 1,0-1-1,0 1 1,-1-1 0,1 0-1,6 2 1,-3-2-25,-1 0 1,1-1-1,0 1 1,0-1 0,0-1-1,0 1 1,0-1-1,0 0 1,0-1 0,9-1-1,7-3-78,-1-1 0,0 0 0,-1-2 1,1 0-1,-1-2 0,-1 0 0,0-1 0,-1-2 0,0 1 0,26-24 0,-32 23 13,-1-1 0,0 0 0,-1-1 1,-1 0-1,0-1 0,-1 0 0,-1 0 0,7-20 0,-12 31 91,-2-1 0,1 1-1,0 0 1,-1-1 0,0 1 0,-1-1 0,1 0 0,-1 1 0,0-1-1,0 1 1,-1-1 0,-1-8 0,1 11 7,0 0 0,0 0 0,-1 0-1,1 0 1,-1 0 0,1 0 0,-1 0 0,0 1 0,0-1 0,0 1 0,-1-1-1,1 1 1,0 0 0,-1 0 0,0 0 0,1 0 0,-1 1 0,0-1-1,0 1 1,0-1 0,0 1 0,-4-1 0,-2-1 53,-1 1 0,-1 0 0,1 1 0,0 0 1,0 1-1,-1 0 0,1 0 0,0 1 0,0 1 0,0-1 0,0 2 1,0-1-1,0 1 0,0 1 0,1 0 0,-1 0 0,1 1 0,0 0 1,1 1-1,-1 0 0,1 0 0,0 1 0,1 0 0,-1 0 0,1 0 1,1 1-1,-12 17 0,11-11 5,1-1-1,0 1 1,1 0 0,0 0 0,1 1 0,1-1 0,0 1-1,1 0 1,0 18 0,2-24-44,0 1 0,0-1 0,1 0 0,1 0 0,-1 0 0,1 0 0,1-1 1,0 1-1,0 0 0,1-1 0,0 0 0,0 0 0,1 0 0,0 0 0,0-1 0,9 10 0,-4-8-10,1 0 1,0 0-1,0-1 0,1-1 1,0 0-1,0-1 0,1 0 1,-1 0-1,1-2 0,1 1 0,-1-2 1,0 0-1,1 0 0,26 1 1,-28-4-45,-1 0 0,0-1 0,1 0 1,-1 0-1,0-1 0,0-1 0,0 0 1,0 0-1,-1-1 0,1 0 0,-1-1 1,0-1-1,0 1 0,-1-1 0,1-1 1,-1 0-1,-1 0 0,14-15 0,4-13-94,-1-2 0,-2 0-1,22-48 1,-29 54 195,-6 12 2,0-1 0,-2 0-1,0 0 1,8-33 0,-16 52-69,0 1 1,0-1-1,1 1 1,-1 0-1,0-1 0,0 1 1,0-1-1,0 1 1,0-1-1,0 1 0,0-1 1,0 1-1,0-1 1,0 1-1,0-1 1,0 1-1,0-1 0,0 1 1,0-1-1,-1 1 1,1-1-1,0 1 1,0 0-1,0-1 0,-1 1 1,1-1-1,0 1 1,-1 0-1,1-1 1,0 1-1,-1-1 0,0 1 6,0 0 0,0 1 0,1-1 0,-1 0 0,0 0 0,1 1 0,-1-1 0,0 0 0,1 1 0,-1-1 0,1 0 0,-1 1 0,1-1 0,-1 1 0,1-1 0,-1 1 0,1 0 0,-1-1 0,1 1 0,0-1 0,-1 2 0,-3 6 31,0-1 0,1 1 1,0 0-1,1 0 0,-1 0 0,1 0 0,0 9 0,-3 6-41,5-20-4,-25 129 159,23-118-122,1 1 1,1-1-1,0 1 0,1-1 0,0 0 1,2 1-1,4 17 0,-7-30-42,1 0 0,0 0-1,0 0 1,0 1 0,0-1 0,0 0-1,1 0 1,-1-1 0,1 1 0,-1 0-1,1 0 1,-1-1 0,1 1 0,0 0-1,0-1 1,0 0 0,0 0 0,0 1 0,0-1-1,0 0 1,0-1 0,1 1 0,-1 0-1,0-1 1,1 1 0,-1-1 0,0 1-1,1-1 1,-1 0 0,0 0 0,3-1-1,3 0-41,0 0-1,0 0 1,-1-1-1,1 0 1,-1-1-1,1 0 1,-1 0-1,8-4 1,0-3-84,0 0 1,0-1 0,-1-1-1,0 0 1,21-24 0,53-79-122,-47 59 411,-34 46-84,-1 3 10,0 0 0,-1-1 0,0 0 0,0-1 0,5-12 0,-13 33-41,-8 23 35,1 1 0,-6 51 0,15-75-53,0 0 1,1 0 0,0 0 0,1 0 0,0 0 0,1-1-1,1 1 1,0 0 0,0-1 0,1 0 0,9 19-1,-13-29-28,4 6 12,0 0 0,9 13 0,-11-19-16,-1 1-1,0-1 1,0 0 0,1 1-1,-1-1 1,0 0 0,1 0-1,-1 0 1,1 0 0,0 0-1,-1-1 1,1 1 0,0 0-1,-1-1 1,1 1 0,0-1-1,0 0 1,2 1 0,4-1-56,-1 0-1,1-1 1,-1 0 0,10-2-1,-14 2 48,1 0 0,-1-1 0,0 1 0,1-1-1,-1 0 1,0 1 0,0-1 0,0-1-1,0 1 1,-1 0 0,4-3 0,10-16-105,-1 0 0,0-1 1,-2 0-1,20-45 0,-17 33-107,24-37 0,95-103-203,-94 126 448,-19 19-32,0-1-1,-2-1 0,-2-1 1,20-45-1,43-141 10,-64 166-39,38-129 156,-55 177-62,5-15 41,-2 1 0,0-1 1,0-20-1,0 30-22,-1 2-342,-2 7 440,-2 1-143,0 0-1,-1 0 0,1 0 1,0 0-1,1 1 0,-1-1 1,-3 3-1,2 2 25,-1-1-1,0 0 1,-1 0 0,1 0 0,-1 0-1,0-1 1,0 0 0,-7 5 0,-18 15 166,17-10-180,1 0 1,0 0-1,0 2 0,2-1 1,-11 21-1,-34 88-102,25-52 47,-4 1 85,6-15 61,3 0 1,-27 97-1,13 46 509,37-176-557,0 0 0,2 0 0,0-1 0,2 1 0,1 0 0,7 28 0,-9-46-44,1 0-1,1 0 0,-1 0 0,1-1 0,7 12 0,-8-15-13,0-1 1,0 1-1,0 0 0,1-1 0,-1 1 0,1-1 1,0 0-1,-1 0 0,1 0 0,0 0 0,0-1 0,0 1 1,7 2-1,-2-2-39,1-1 1,-1 1 0,0-2 0,1 1-1,-1-1 1,1 0 0,-1-1 0,1 0-1,-1 0 1,0-1 0,1 0 0,-1 0-1,9-4 1,-1-1-8,0-1-1,-1 0 1,0 0-1,0-2 1,19-16-1,-19 14-45,-1-1-1,-1 0 1,0-1-1,-1-1 1,0 0 0,12-22-1,-17 25 23,35-67-168,-36 67 126,-1-1 1,-1 0-1,0-1 1,4-19-1,-8 33 94,3-20-22,0-24-1,-3 43 16,0 0 0,0 0-1,0 0 1,0 0 0,0 0-1,0 0 1,-1 0 0,1 0-1,0 0 1,-1 0-1,1 0 1,-1 0 0,1 0-1,-1 0 1,1 0 0,-1 0-1,0 1 1,1-1-1,-1 0 1,0 0 0,-1-1-1,0 1 7,0 1 0,1-1 0,-1 0 0,0 1 0,0-1 0,1 1 0,-1-1 0,0 1 0,0 0 0,0 0 0,-3 0 0,-2 1 3,-1 0 0,1 0 0,-1 1 1,-13 4-1,14-3 42,1-1 0,-1 1 0,1 0 0,0 1 0,0-1 1,0 1-1,0 0 0,0 1 0,1-1 0,0 1 0,0 0 0,0 1 1,1-1-1,0 1 0,0 0 0,0 0 0,1 0 0,0 0 0,0 1 0,0-1 1,1 1-1,-2 8 0,2-6-7,1 0 0,0-1-1,1 1 1,0 0 0,0-1 0,1 1 0,0 0 0,0-1 0,1 1-1,0-1 1,1 1 0,-1-1 0,6 9 0,-3-6-9,1 0 0,0-1 0,1 1 1,0-1-1,0 0 0,1-1 0,0 0 0,19 15 0,-24-21-25,1 0 0,0-1-1,0 0 1,0 1-1,0-1 1,0-1-1,0 1 1,1-1 0,-1 1-1,1-1 1,-1 0-1,1-1 1,-1 1-1,7-1 1,-5-1-1,1 1-1,-1-2 1,0 1 0,1-1 0,-1 1 0,0-2-1,0 1 1,-1-1 0,8-4 0,3-4-6,0 0-1,-1-1 1,-1-1 0,0-1 0,21-26-1,71-105-243,-59 78 514,-42 60-295,0 0 0,1 0 0,0 1 0,0-1 0,1 2 0,0-1 0,0 1 0,0 0 0,0 0 0,1 1 0,0 0 0,0 0 0,0 1 0,0 0 0,15-3 0,-21 6 32,5-2 47,-1 1 0,1 0 0,0 0 0,0 0 0,8 1 0,-14 0-37,1 0 0,-1 1-1,1-1 1,-1 0-1,1 1 1,-1-1 0,1 1-1,-1-1 1,0 1 0,1-1-1,-1 1 1,0 0-1,0 0 1,1 0 0,-1 0-1,0 0 1,0 0-1,0 0 1,0 0 0,0 0-1,0 1 1,-1-1-1,1 0 1,0 0 0,-1 1-1,1-1 1,-1 1 0,1-1-1,-1 0 1,1 4-1,0 7 135,0 1 0,-1 22-1,-1-7 0,0 6-61,2-1 1,2 0-1,1 0 1,1 0-1,15 47 0,-19-76-75,1 1-1,0-1 0,0 0 0,0 1 0,0-1 1,1 0-1,0-1 0,0 1 0,0 0 0,0-1 0,0 0 1,1 1-1,0-2 0,7 6 0,-9-7-23,1 0-1,-1 0 0,1 0 1,0 0-1,0 0 1,-1-1-1,1 1 0,0-1 1,0 0-1,-1 0 1,1 0-1,0 0 0,0 0 1,0-1-1,-1 1 0,1-1 1,0 0-1,-1 0 1,1 0-1,0 0 0,-1 0 1,1 0-1,-1-1 1,0 1-1,1-1 0,1-2 1,13-11-151,-2-1 0,0 0 0,-1-1 0,15-23 1,2-2-4,2 1 160,33-46 482,-65 85-450,1 0-1,-1 0 0,-1 0 0,1 0 0,0 0 1,0 0-1,-1 0 0,1-4 0,-1 5-18,0 1 0,0 0 0,0 0 0,0-1 0,0 1 0,0 0 0,0 0 0,0-1 0,0 1 0,0 0 0,0 0 0,0 0 0,0-1 0,0 1 0,0 0 0,-1 0 0,1-1-1,0 1 1,0 0 0,0 0 0,0 0 0,0 0 0,-1-1 0,1 1 0,0 0 0,0 0 0,0 0 0,-1-1 0,1 1 1,-1 0 0,0 1 0,1-1 0,-1 0 0,1 0 0,-1 0 0,0 0 0,1 0 0,-1 1 0,1-1 0,-1 0 1,1 1-1,-1-1 0,1 0 0,-1 1 0,1-1 0,-1 1 0,-7 5 17,5-4-14,0 0 0,-1 0 1,1 1-1,1 0 0,-1-1 0,0 1 0,1 0 0,-1 0 0,1 0 0,0 1 1,0-1-1,-1 4 0,-6 15 19,2-1 0,0 1 0,2 0 0,-4 24 0,8-35-22,0 0 0,0 0 1,1 0-1,1 0 0,0-1 0,1 1 0,0 0 0,0 0 0,1-1 1,7 17-1,-9-23-4,1-1 0,-1-1 1,1 1-1,0 0 0,0 0 1,0-1-1,0 1 0,0-1 1,0 1-1,1-1 0,-1 0 1,1 0-1,0 0 0,0 0 1,0-1-1,6 3 0,-5-2-21,0-2-1,0 1 0,0 0 0,0-1 0,0 1 1,1-1-1,-1 0 0,0-1 0,0 1 0,0-1 0,0 0 1,5-1-1,-1 0-50,-1-1 0,0 0 0,1-1 0,-1 0 0,0 0 0,-1 0-1,1-1 1,-1 0 0,0 0 0,0-1 0,0 1 0,-1-1 0,8-12 0,-8 10 1,-1 0 0,0-1-1,-1 0 1,0 1 0,0-1 0,-1 0 0,0-1-1,-1 1 1,0 0 0,0 0 0,-1-11 0,-1 7 105,0 0 0,-1 0 0,0 1 1,-1-1-1,-1 1 0,0-1 1,-7-15-1,8 22-4,0 1 1,0-1-1,-1 1 0,0 0 0,0 0 0,0 0 1,0 1-1,-1-1 0,0 1 0,0 0 1,-6-4-1,-4 0 50,0 0 0,-30-10 1,40 16-68,-4-2-10,9 3-13,1 1 0,-1 0 0,0-1 0,0 1 0,1 0 0,-1 0 0,0-1 0,0 1 0,1 0 0,-1 0 0,0 0 0,1-1 0,-1 1 0,0 0 0,1 0 0,-1 0 0,0 0 1,1 0-1,-1 0 0,0 0 0,1 0 0,-1 0 0,1 0 0,-1 0 0,0 0 0,1 0 0,47-9-153,1 2 0,57 0 0,-60 7 249,-13-1 240,0 1-1,39 6 1,-69-6-277,0 1 0,1 0 1,-1 0-1,0 0 0,0 0 0,0 0 0,0 0 0,0 1 1,0 0-1,0 0 0,0-1 0,0 2 0,-1-1 0,1 0 0,3 5 1,-4-4 1,0 0 0,0 1 0,0 0 0,-1-1 0,1 1 0,-1 0 0,0 0 0,0-1 0,0 1 0,0 0 0,-1 0 0,0 0 0,0 5 0,0 165 497,0-174-553,0 1 0,0-1 0,0 0-1,0 0 1,0 0 0,0 0 0,0 0 0,0 1 0,0-1 0,0 0 0,0 0-1,0 0 1,0 0 0,0 0 0,0 1 0,0-1 0,0 0 0,0 0-1,0 0 1,0 0 0,0 0 0,0 1 0,0-1 0,0 0 0,0 0-1,0 0 1,1 0 0,-1 0 0,0 0 0,0 0 0,0 0 0,0 1 0,0-1-1,0 0 1,0 0 0,1 0 0,-1 0 0,0 0 0,0 0 0,0 0-1,0 0 1,0 0 0,1 0 0,-1 0 0,0 0 0,7-6-320,6-14-319,0-8 331,1 0 1,1 2-1,1 0 1,37-45-1,-48 66 321,-1 1 0,1 0 0,0-1 0,1 2 0,-1-1 0,12-5 0,-6 3 72,-11 5-47,1 1-1,0-1 0,-1 1 0,1-1 1,0 1-1,0 0 0,-1-1 0,1 1 0,0 0 1,0 0-1,0-1 0,-1 1 0,1 0 1,0 0-1,0 0 0,0 0 0,0 0 0,-1 0 1,1 0-1,0 1 0,0-1 0,0 0 0,-1 0 1,1 1-1,0-1 0,0 0 0,-1 1 1,1-1-1,0 1 0,-1-1 0,1 1 0,0-1 1,-1 1-1,2 0 0,0 3 47,0-1 0,0 1 0,-1-1 0,1 1 0,-1 0 0,1 4 0,1 1-85,16 61 279,-13-43-61,17 44 0,-19-62-186,1 0 1,-1 0 0,1-1 0,1 1-1,0-1 1,0-1 0,0 1-1,12 10 1,-12-13-49,-1-1 0,1 1 0,0-1 0,0 0 0,1-1 0,-1 1-1,1-1 1,-1-1 0,12 4 0,-13-5 14,0-1 0,0 1-1,0-1 1,0 0 0,0 0 0,0 0-1,0-1 1,0 0 0,0 0-1,0 0 1,0 0 0,0-1 0,-1 0-1,8-4 1,-2 1-39,-1-2 0,0 0-1,0 0 1,0 0 0,-1-1 0,0 0 0,0-1 0,8-12-1,48-84-350,-40 62 298,-9 17 71,1-2 25,0 1 0,31-37 0,-43 58 202,-3 5-9,-1 3-38,0 4-107,0 7 33,-1-1 0,-1 1 0,-7 24 0,-15 39 369,15-51-395,2-7-118,-8 18 0,13-32 84,1 0 0,-1-1 1,0 1-1,-1-1 0,1 0 0,-1 1 0,1-1 0,-1 0 0,0-1 0,0 1 0,-6 4 0,8-7-27,1 1 0,-1-1 0,1 0-1,-1 1 1,0-1 0,1 0-1,-1 1 1,0-1 0,1 0 0,-1 0-1,0 0 1,1 1 0,-1-1 0,0 0-1,1 0 1,-1 0 0,0 0-1,1 0 1,-1 0 0,0-1 0,1 1-1,-1 0 1,0 0 0,1 0-1,-1-1 1,0 1 0,1 0 0,-1-1-1,0 1 1,1 0 0,-1-1 0,1 1-1,-1-1 1,1 1 0,-1-1-1,1 1 1,-1-1 0,1 0 0,0 1-1,-1-1 1,1 1 0,0-1 0,-1 0-1,1 1 1,0-1 0,0-1-1,-1 1-27,1-1-1,0 0 0,0 1 1,0-1-1,0 0 0,0 1 1,0-1-1,0 0 0,1 1 1,-1-1-1,1 0 0,-1 1 1,1-1-1,-1 1 0,1-1 0,0 1 1,0-1-1,2-2 0,0 1 50,1 0-1,0 0 1,0 0-1,0 1 0,0-1 1,0 1-1,1 0 0,-1 0 1,1 1-1,-1-1 1,9-1-1,2 1 31,0 0-1,26 0 1,180 13-365,-36 0-368,-58-11-3569,-83 0-119,-31-1 589,-38-4-4265,-32 5 4983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4:59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27 188 10976,'-27'-25'4064,"32"22"-3168,4-5-257,4 0 289,18-4-640,24-3 1728,43-5-1120,29 0 96,2-5-608,29 5-736,26 4 160,-22 4-2624,-13 9 1568,4 3-5663,21 11 3839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5:00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454 16 6560,'-1'-8'955,"0"0"2106,-1 13-693,0 0-1884,0 0 1,0 0 0,-1 0-1,0-1 1,0 1 0,0-1 0,0 0-1,-7 7 1,-1 2 454,-4 7-274,2 0 0,0 0-1,1 1 1,-10 27 0,-30 94 1122,41-108-1336,-106 330 2691,91-280-2732,-40 144 454,28-94-283,27-101-411,8-27-222,1 1 0,-1-1 1,-1 10-1,6-34-162,0 1 0,1-1 0,1 1 0,6-19-1,-3 12 177,4-9-104,15-33 0,-18 46 90,-1 5 54,2 0-1,-1 0 1,2 1 0,0 0 0,17-17 0,-18 19 41,-8 10 14,0 0 0,0 1-1,0-1 1,1 0 0,-1 1 0,0-1 0,1 0 0,0 1-1,-1 0 1,1-1 0,0 1 0,-1 0 0,1 0 0,0 0 0,0 0-1,0 0 1,2-1 0,-3 3-12,-1-1 1,0 1-1,0-1 0,1 0 1,-1 1-1,0-1 0,0 1 1,0-1-1,0 0 0,0 1 1,0-1-1,0 1 0,0-1 1,0 0-1,0 1 0,0-1 0,0 1 1,0 0-1,0 0 65,5 141 898,-5-116-850,5 38 0,-4-56-130,1 1 0,0-1-1,0 0 1,1 1-1,0-1 1,1-1 0,-1 1-1,7 9 1,-9-16-37,0 1 0,0-1 0,0 0 0,0 0-1,0 1 1,0-1 0,0 0 0,0 0 0,1 0 0,-1 0 0,0-1 0,1 1-1,-1 0 1,1 0 0,-1-1 0,1 1 0,-1-1 0,1 1 0,-1-1 0,1 0-1,-1 0 1,1 0 0,0 0 0,-1 0 0,1 0 0,-1 0 0,1 0 0,0 0-1,1-1 1,3-2-21,1 1 1,-1-1-1,0-1 0,0 1 0,9-7 0,-14 9 30,74-59-152,-30 22 85,20-17 38,-36 29 254,53-36 0,-80 61-169,0 0-1,0-1 0,0 1 0,0-1 0,0 1 0,-1-1 0,1 1 0,1-4 0,-2 4 121,-1 3-37,-5 76 256,5-65-386,0-1 0,1 1 0,1 0 0,0-1 0,0 1 0,1-1 0,1 1 0,0-1 0,10 19 0,-14-29-16,1-1 1,0 1-1,0-1 0,0 1 0,0-1 0,0 1 0,0-1 0,1 0 0,-1 1 0,0-1 0,1 0 0,-1 0 1,1 0-1,-1 0 0,1 0 0,-1 0 0,1-1 0,0 1 0,-1 0 0,1-1 0,0 1 0,-1-1 0,1 0 0,0 0 1,0 0-1,0 1 0,-1-1 0,1-1 0,0 1 0,0 0 0,0 0 0,-1-1 0,1 1 0,0-1 0,2-1 1,2-1-38,0 0 1,0 0-1,-1-1 1,1 1-1,-1-1 1,0-1-1,0 1 1,7-10-1,42-54-36,-29 36-18,0 1 1,2 1 0,32-28 0,-32 36 99,-1-1 0,-1-1 0,-1-1 1,26-35-1,-17 9-86,-2-2 1,28-65 0,39-120 205,-95 231-112,15-44 497,-18 50-480,0 0 0,1 0 0,-1 0 0,0 0 0,0 0 0,0 0 0,0 0 0,0 0 0,0 0 0,0 0 0,0 0 0,0 0 1,-1 1-1,1-1 0,0 0 0,-1-1 0,1 1-25,0 1-1,-1 0 1,1 0 0,0-1 0,-1 1 0,1 0 0,0 0-1,-1 0 1,1 0 0,0-1 0,-1 1 0,1 0 0,0 0-1,-1 0 1,1 0 0,-1 0 0,1 0 0,0 0 0,-1 0 0,1 0-1,0 0 1,-1 0 0,1 0 0,-1 0 0,1 0 0,0 0-1,-1 0 1,1 0 0,0 1 0,-1-1 0,1 0 0,0 0-1,-1 0 1,1 1 0,0-1 0,0 0 0,-1 0 0,1 1-1,-1-1 1,-4 5-9,1 0-1,-1 0 0,1 0 0,-1 1 1,2 0-1,-1-1 0,-4 9 0,6-10 6,-20 38 2,-23 62-1,-9 51 121,38-106-47,13-40-107,-59 187 450,49-149-1028,3-1-1,-5 59 0,14-50-5041,1-44 261,0 0-3650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5:00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126 424 12064,'0'-8'4447,"5"4"-3455,8-4-288,0 5 1472,5 3-1344,9 0 1344,18 0-1248,28 0-448,7 3-320,6 5-256,-10 1 64,-9-1-480,-7-1 288,-20 1-2720,-4 0 1632,-9 0-4255,-6 4 3135,-6 5-4352</inkml:trace>
  <inkml:trace contextRef="#ctx0" brushRef="#br0" timeOffset="1">54 85 10976,'-31'-45'4064,"17"34"-3168,6-1-33,8 7-895,8 2-128,6-1 96,4-1-959,8 5 575,11 5-3712,8 7 2336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5:01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323 53 5408,'0'0'71,"-1"-1"1,1 1 0,0-1-1,0 1 1,-1 0 0,1-1-1,0 1 1,0-1 0,0 1-1,0-1 1,0 1-1,0 0 1,0-1 0,0 1-1,0-1 1,0 1 0,0-1-1,0 1 1,0 0-1,0-1 1,0 1 0,0-1-1,0 1 1,1-1 0,-1 1-1,0 0 1,0-1 0,1 0-1,11-8 1387,-11 9-823,1-1-1,-1 0 1,1 0 0,-1 0 0,0 0-1,1-1 1,-1 1 0,2-2 0,-4 2-269,1 0 0,0 0 0,0 0 0,-1-1 0,1 1 0,-1 0 0,1 0 1,-1 0-1,1 0 0,-1 0 0,0 1 0,0-1 0,1 0 0,-1 0 0,0 0 1,0 0-1,0 1 0,0-1 0,-1 0 0,-1 0-184,0 1-1,0 0 1,0 0 0,1 1-1,-1-1 1,0 0 0,0 1-1,1 0 1,-1 0 0,0 0-1,1 0 1,-1 0 0,-3 2-1,-8 3 225,-21 8 518,-71 31 808,92-38-1595,1 1 0,-1 0 0,2 1 0,-1 0 0,-14 15-1,22-19-124,1 0 0,0 0-1,0 1 1,0 0-1,0 0 1,1 0-1,0 0 1,1 1-1,-1-1 1,1 1 0,0-1-1,1 1 1,-1 0-1,1 0 1,1 0-1,-1 0 1,2 9-1,-1-11-22,1 0 1,0 0-1,-1-1 0,2 1 0,-1 0 0,1-1 0,-1 1 0,1-1 1,0 0-1,1 1 0,-1-1 0,1 0 0,0 0 0,0-1 0,0 1 0,0-1 1,1 1-1,-1-1 0,1 0 0,0 0 0,0-1 0,0 1 0,0-1 1,1 0-1,6 3 0,-6-4-58,-1 0 0,1 0 0,0-1-1,0 1 1,0-1 0,-1 0 0,1 0 0,0-1 0,0 0 0,0 1 0,-1-2 0,1 1 0,-1 0 0,1-1 0,-1 0-1,1 0 1,-1 0 0,7-6 0,1 0-134,-1 0-1,0-2 1,0 1-1,-1-1 1,10-13 0,88-120 144,-87 123 2229,-16 27-1055,-3 6-826,0 0-1,0 15 0,-1-10-204,0-1-185,6 25 1,-6-36-733,1 0 0,-1-1 0,1 1 1,1 0-1,-1-1 0,1 0 0,5 9 1,-6-12-24,1 1 1,-1-1-1,0 0 1,1 0 0,0 0-1,-1 0 1,1-1-1,0 1 1,0-1-1,0 1 1,4 0 0,20 5-2555,14-1-1992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5:02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405 57 4064,'1'-24'1307,"-1"23"-1248,0 1 1,1-1 0,-1 0 0,1 0 0,-1 0 0,1 1 0,-1-1 0,1 0 0,-1 1 0,1-1 0,-1 0 0,1 1 0,0-1 0,0 1 0,-1-1 0,1 1 0,0 0 0,0-1 0,-1 1 0,1 0-1,0-1 1,2 1 0,3-3 897,15-10 2837,-20 13-3364,0-1-1,0 1 1,1-1-1,-1 1 1,0 0-1,0-1 1,1 1-1,-1 0 1,0 0-1,0 0 1,1 0-1,-1 0 1,0 0-1,1 0 1,-1 0-1,0 1 1,2-1-1,-2 1-222,-1-1-1,1 1 1,-1-1 0,0 1-1,1 0 1,-1-1-1,1 1 1,-1-1-1,0 1 1,1 0-1,-1-1 1,0 1-1,0 0 1,0-1 0,0 1-1,1 0 1,-1-1-1,0 1 1,0 0-1,0 1 1,-2 15 880,2-16-901,-4 16 336,0 1-1,-2-1 1,0 0-1,-1-1 1,-13 24 0,4-7-212,-12 24 6,-2 0 1,-42 57-1,5-25 155,-32 48-46,78-105-318,2 0-1,-21 50 1,32-60-38,1 1 0,-6 35 0,9-39-20,2-12-17,1 1-1,0-1 1,0 0-1,0 1 1,1-1-1,1 1 1,-1-1-1,1 1 1,2 9-1,-2-14-33,0-1 0,0 1-1,1 0 1,-1 0 0,1-1 0,-1 1-1,1-1 1,0 1 0,0-1-1,0 0 1,0 0 0,0 0 0,1 0-1,-1 0 1,0 0 0,1-1 0,0 1-1,-1-1 1,1 0 0,0 0-1,0 0 1,-1 0 0,1 0 0,0 0-1,4 0 1,14 0-31,0 0 0,-1-1 0,38-5 0,-13 1-32,21-2-1002,69-16 0,-128 20 860,-3 2-453,0-1 0,0 0 1,0 0-1,-1 0 0,5-3 1,-7 4 347,0-1 0,0 1 0,0-1 0,0 1 0,-1-1 0,1 0 1,0 0-1,-1 1 0,1-1 0,0 0 0,-1 0 0,1 0 0,-1 0 1,1 0-1,-1 0 0,1 1 0,-1-1 0,0 0 0,0 0 0,1 0 1,-1 0-1,0-1 0,0 1 0,0-1 0,0-10-4173,0-1 1520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5:02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8 109 9376,'-7'-17'3034,"7"16"-2932,0 1 1,0-1-1,0 1 0,0-1 0,0 1 0,0-1 0,0 1 0,0-1 0,0 1 1,0-1-1,0 1 0,0-1 0,1 1 0,-1-1 0,0 1 0,0-1 0,0 1 1,1 0-1,-1-1 0,0 1 0,1-1 0,-1 1 0,0 0 0,1-1 0,-1 1 1,1 0-1,-1-1 0,1 1 0,15-8 1916,-12 6-1515,4-2 598,0 0-1,0 1 1,15-3 0,55-6 1211,-56 9-1859,390-27 2526,-307 25-2945,-15 3-1217,-55 3-3527,-34-1 4422,0-1 0,-1 1 0,1 0 0,0 0 0,-1 0 1,1 1-1,0-1 0,-1 0 0,1 0 0,0 0 0,-1 0 0,1 0 1,0 1-1,-1-1 0,1 0 0,-1 1 0,1-1 0,0 0 0,-1 1 1,1-1-1,-1 1 0,1-1 0,-1 1 0,0-1 0,1 1 1,-1-1-1,1 1 0,-1-1 0,1 2 0,-1 0-454,0-1-1,0 1 1,0 0-1,1 0 1,-2 0 0,1 0-1,0-1 1,-1 4-1,0 1 232,1 8-3249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0:58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233 953 5472,'3'-5'1118,"-2"3"-447,0 1 0,0 0 0,0-1 0,0 1 0,-1-1 0,1 0 0,0 1 0,-1-1 0,1 0 0,-1 1 0,1-3 0,-2 3-444,1-1 0,-1 1-1,1 0 1,-1-1 0,1 1-1,-1 0 1,0-1 0,1 1-1,-1 0 1,0 0 0,0 0-1,0 0 1,0 0-1,0 0 1,0 0 0,0 0-1,0 0 1,-2-1 0,1 1-115,0-1 0,0 1 1,0 0-1,0 0 0,0 0 1,0 0-1,0 0 0,0 0 1,0 0-1,0 1 0,0-1 1,-1 1-1,1-1 0,0 1 1,-1 0-1,1 0 0,0 0 1,0 0-1,-1 0 0,1 1 0,0-1 1,0 1-1,-1-1 0,-3 3 1,1 0-29,0 0 1,0 1-1,1 0 0,-1-1 1,1 2-1,-1-1 1,1 1-1,-6 8 1,-14 20 80,-32 55 1,49-76-126,1 2 0,0-1 1,1 1-1,0-1 0,1 1 0,1 1 1,0-1-1,0 16 0,2-24 18,2 0 0,-1 1 0,0-1 0,1 0 0,0 0-1,1 0 1,-1 0 0,1-1 0,1 1 0,3 8 0,-4-11-11,0 1 0,1 0 1,-1-1-1,1 1 0,0-1 0,0 0 0,0 0 1,1 0-1,-1 0 0,1-1 0,-1 1 0,1-1 0,0 0 1,0 0-1,7 2 0,-2-1 24,1-1-1,1 0 1,-1-1-1,0 0 1,0 0 0,13-2-1,62-9 413,-81 9-452,40-6 310,77-25 1,-101 24-282,0-1 0,-1 0 1,0-1-1,0-1 1,-1-1-1,-1-1 1,17-15-1,4-8 96,55-67-1,16-37 15,-83 107-137,-19 23-27,82-113 144,-69 90-106,-1 0 0,15-37 0,-12 17-40,-3-2 1,12-58 0,-21 68-85,-2 0 1,-2-1-1,0-51 1,-6 82-10,-1 1 0,0-1 1,-5-19-1,6 30 17,-1 0 0,0 0 1,-1 0-1,1 0 0,-1 1 0,0-1 0,0 0 1,0 1-1,0-1 0,-1 1 0,1 0 0,-1 0 0,0 0 1,0 0-1,-5-4 0,6 6 42,0 0 0,0 0 1,0 0-1,0 0 0,-1 0 0,1 1 0,0-1 1,0 1-1,0 0 0,-1-1 0,1 1 1,0 0-1,-1 0 0,1 1 0,0-1 0,0 0 1,0 1-1,-1-1 0,1 1 0,-2 1 1,-1 0 9,0 0 0,1 1 0,-1 0 0,1 0 0,-1 0 0,1 0 0,0 1 0,-6 6 0,-2 6-2,0 0 1,0 1-1,2 1 1,-11 21-1,-28 82-4,20-27 87,4 0-1,-20 154 1,38-196 19,3 0 0,3 1 0,1-1 0,3 1 0,10 59 0,-10-100-21,0 0 0,0-1 0,1 1 0,10 20 1,-10-26-1,-1 0 1,1 0-1,0-1 0,1 1 1,-1-1-1,1 0 1,0 0-1,0 0 1,11 6-1,-7-6 40,-1-1-1,0 0 1,1-1 0,0 1-1,0-2 1,0 1-1,14 1 1,-4-2 75,0-1 1,31-2-1,-29-1-150,-1-1-1,0-1 0,0-1 1,0 0-1,-1-2 0,1 0 1,-2-1-1,1-1 0,-1-1 1,-1-1-1,0 0 1,0-1-1,-1-1 0,0 0 1,-1-1-1,-1-1 0,-1-1 1,0 0-1,-1 0 0,15-26 1,-19 29-517,-8 13 479,0 0 0,0 0 0,0 0 0,0 0 0,0 0 0,0 0 0,0 0 0,0 0 0,1 0 0,-1 0 0,0 0 0,0 0 0,0 0 0,0 0 0,0 0 0,0 0 0,0 0 0,0 0 0,0 0 0,0 0 0,0 0 0,0 0 0,0 0 0,0 0 0,0 0-1,0 0 1,0 0 0,0 0 0,0 0 0,0 0 0,0 0 0,0 0 0,1 0 0,-1 0 0,0 0 0,0 0 0,0 0 0,0 0 0,-8 21-797,6-16 758,-48 109-384,27-63 597,21-47-114,0 1 0,1-1 0,-1 0 0,1 0 0,0 0 0,0 1 0,1-1 0,-1 1 0,1-1 0,0 0 0,0 1 0,1-1 0,-1 1 0,1-1 0,0 0 0,0 1 0,0-1 0,1 0 0,0 0 0,-1 0 1,2 0-1,-1 0 0,0-1 0,1 1 0,-1 0 0,1-1 0,0 0 0,0 0 0,0 0 0,1 0 0,-1 0 0,1-1 0,0 1 0,-1-1 0,1 0 0,0 0 0,0 0 0,1-1 0,-1 1 0,5 0 0,-6-2 5,-1 1 0,0-1 0,1 0 0,0 1-1,-1-1 1,1 0 0,-1-1 0,1 1-1,-1 0 1,1-1 0,-1 1 0,0-1-1,1 0 1,-1 0 0,1 0 0,-1 0-1,2-2 1,0 1-7,-1 0 0,0-1 0,-1 0 0,1 0 0,0 0 0,-1 0 1,0 0-1,0 0 0,0-1 0,2-3 0,0-3-30,0 1-1,-1-1 1,0 0 0,-1 0 0,0-1 0,-1 1 0,1-17 0,-2 17-114,0 0 0,-1 1 0,-1-1-1,-2-11 1,4 18 47,-1 1 0,0-1 0,0 1 0,0-1 0,0 1 0,0-1-1,0 1 1,-1 0 0,1 0 0,-1 0 0,1 0 0,-1 0 0,0 0 0,0 0-1,0 0 1,0 1 0,0-1 0,0 1 0,-1-1 0,1 1 0,-4-2-1,3 3 7,0 0 0,1 0-1,-1 0 1,0 0-1,1 0 1,-1 0 0,0 1-1,1 0 1,-1-1-1,0 1 1,1 0 0,-1 0-1,1 0 1,0 1-1,-1-1 1,-2 3 0,3-3 46,1 0 0,-1 0 1,1 0-1,-1 0 1,1 0-1,-1 0 0,1 1 1,0-1-1,0 0 1,0 1-1,0 0 1,0-1-1,0 1 0,0-1 1,0 1-1,1 0 1,-1 0-1,1-1 0,-1 1 1,1 0-1,0 0 1,-1 0-1,1-1 0,0 1 1,1 3-1,-1-4 19,1 0 0,0 0-1,-1 1 1,1-1 0,0 0 0,0 0 0,0 0-1,0 0 1,0 0 0,0 0 0,0-1-1,0 1 1,0 0 0,0 0 0,1-1-1,-1 1 1,0-1 0,0 1 0,1-1-1,-1 1 1,2-1 0,31 5 236,0-4-115,0-1-1,44-6 1,67-17 71,-7 0-110,-133 23-103,1-1 7,1 0 0,0 0 0,13 2 0,-19-1-6,-1 0 0,1 0 0,0 0 0,-1 0 0,1 0 0,0 0 1,-1 0-1,1 1 0,0-1 0,-1 0 0,1 0 0,0 1 0,-1-1 0,1 0 0,-1 1 0,1-1 0,-1 1 0,1-1 0,-1 0 0,1 1 0,-1-1 0,1 1 0,-1 0 0,1-1 1,-1 1-1,0-1 0,0 1 0,1 0 0,-1-1 0,0 1 0,0 0 0,1-1 0,-1 1 0,0 0 0,0-1 0,0 1 0,0 0 0,0-1 0,0 1 0,0 0 0,0-1 0,0 1 1,-1 0-1,1-1 0,0 1 0,0 0 0,-1 0 0,-4 11 4,-1-1-1,0 1 1,-1-1 0,0-1 0,-11 13-1,6-8 95,-11 20 0,22-34-82,1-1 0,0 1 0,-1-1 0,1 1 0,0-1-1,0 1 1,-1 0 0,1-1 0,0 1 0,0-1-1,0 1 1,0-1 0,0 1 0,0 0 0,0-1 0,0 1-1,0 0 1,0-1 0,0 2 0,0-2 0,0 0 1,1 0-1,-1 1 1,0-1-1,1 0 0,-1 0 1,0 1-1,0-1 1,1 0-1,-1 0 0,1 0 1,-1 0-1,0 0 1,1 1-1,-1-1 1,0 0-1,1 0 0,-1 0 1,0 0-1,1 0 1,-1 0-1,1 0 1,-1 0-1,29-8 538,-22 6-505,9-3 30,0-2 0,0 0 0,-1-1 1,25-16-1,-10 3-132,32-30 1,-60 49 20,-1 1-1,1-1 0,0 1 1,-1 0-1,1 0 1,0 0-1,0 0 1,0 0-1,0 0 1,0 1-1,0-1 0,0 1 1,0-1-1,3 1 1,-4 0 15,0 0 1,0 0-1,0 0 1,0 1-1,0-1 0,0 0 1,-1 1-1,1-1 1,0 0-1,0 1 1,0-1-1,0 1 1,-1 0-1,1-1 0,0 1 1,0 0-1,-1-1 1,1 1-1,-1 0 1,1 0-1,-1-1 1,1 1-1,-1 0 0,1 0 1,-1 0-1,0 0 1,1 0-1,-1 0 1,0 0-1,0 0 1,0 0-1,1 1 0,3 44-59,-3-28 47,1-1 1,4 21-1,-5-36 49,-1 0 0,1 0 0,0-1 0,0 1 0,-1 0 1,1 0-1,0-1 0,0 1 0,1 0 0,-1-1 0,0 1 0,1-1 0,-1 0 1,0 1-1,1-1 0,0 0 0,-1 0 0,1 0 0,0 0 0,-1 0 0,1 0 1,0-1-1,0 1 0,0 0 0,0-1 0,0 0 0,0 1 0,2-1 0,5 0 49,0 0 0,0 0 0,0-1 0,16-4 0,-21 4-69,69-14 61,-2-3 0,0-3-1,71-32 1,-113 38-2,0-1-1,-2-2 1,0 0-1,24-23 1,-46 37-95,0 0 0,0 0 1,-1-1-1,1 0 0,-1 0 0,0 0 1,0 0-1,-1-1 0,0 0 0,0 1 1,0-1-1,3-11 0,-6 17 15,1-1-1,-1 1 1,0 0-1,0-1 0,0 1 1,0-1-1,1 1 1,-1-1-1,0 1 1,0-1-1,0 1 1,0-1-1,0 1 1,0-1-1,0 1 1,0-1-1,0 1 1,-1-1-1,1 1 0,0-1 1,-1 0-1,1 1 1,0 0-1,-1 0 1,1 0-1,-1 0 1,1 0-1,0 0 0,-1 0 1,1 0-1,-1 0 1,1 0-1,0 0 0,-1 0 1,1 0-1,0 1 1,-1-1-1,1 0 0,0 0 1,-1 0-1,1 1 1,-1 0-1,-20 19-511,19-19 542,-77 94-450,-20 4 267,95-93 199,-1-1-1,1 0 1,1 1-1,-1 0 1,1 0-1,0 0 1,0 0-1,-2 9 1,5-14-1,-1 1 1,1-1-1,-1 1 1,1 0-1,0-1 1,-1 1-1,1 0 1,0-1-1,0 1 1,0-1 0,1 1-1,-1 0 1,0-1-1,1 1 1,-1 0-1,1-1 1,-1 1-1,1-1 1,0 1-1,-1-1 1,1 0-1,0 1 1,0-1 0,0 0-1,0 1 1,0-1-1,1 0 1,-1 0-1,0 0 1,0 0-1,1 0 1,-1 0-1,1 0 1,-1-1-1,1 1 1,-1 0 0,1-1-1,-1 1 1,3-1-1,0 1 44,0 0 0,0-1 0,0 0 0,0 0 0,-1 0-1,1 0 1,0-1 0,0 1 0,0-1 0,0 0 0,0 0 0,4-3 0,1 0 41,0 0 0,-1 0 0,0-1 0,9-7 0,-10 6-71,0 0 0,-1-1 0,1 0-1,-2 0 1,1 0 0,-1-1 0,0 1 0,7-16-1,-9 18-21,16-33 61,-1-1-1,21-70 1,-19 50-59,82-254-267,-36 55 97,-66 254 127,7-36-265,-7 38 265,1 0 0,-1 0-1,0 0 1,0-1 0,0 1 0,0 0 0,0 0 0,-1 0-1,1-1 1,-1 1 0,1 0 0,-2-3 0,1 5 19,1 0-1,0-1 1,-1 1 0,1 0-1,-1 0 1,1-1 0,-1 1 0,1 0-1,0 0 1,-1 0 0,1 0 0,-1-1-1,1 1 1,-1 0 0,1 0 0,-1 0-1,1 0 1,-1 0 0,1 0 0,-1 0-1,1 1 1,-1-1 0,1 0 0,-1 0-1,1 0 1,-1 0 0,1 1 0,0-1-1,-1 0 1,1 0 0,-1 1 0,1-1-1,0 0 1,-1 0 0,1 1 0,0-1-1,-1 1 1,1-1 0,-19 22-129,4 3 117,1 1 0,0 0 0,3 1 0,0 0-1,1 1 1,2 0 0,-5 31 0,2 9 34,-5 130 0,19-61 101,-1-115-586,2 0 0,0 0 0,1-1 0,9 24 0,-10-36-382,1 1 1,0-1-1,0 0 0,1 0 1,0 0-1,0-1 0,14 13 1,16 12-2401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5:04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229 701 6560,'0'0'40,"0"0"1,0 0 0,0 0-1,0-1 1,0 1-1,0 0 1,0 0 0,0 0-1,0-1 1,0 1-1,0 0 1,0 0-1,0 0 1,0-1 0,0 1-1,0 0 1,0 0-1,1 0 1,-1 0 0,0-1-1,0 1 1,0 0-1,0 0 1,0 0 0,0 0-1,1-1 1,-1 1-1,0 0 1,0 0 0,0 0-1,0 0 1,1 0-1,-1 0 1,0 0-1,0-1 1,0 1 0,1 0-1,-1 0 1,0 0-1,0 0 1,1 0 0,16-9 13280,-30 13-10913,0 1-2112,1 0 1,0 0-1,0 1 0,0 1 1,1 0-1,0 0 0,0 1 0,1 1 1,0 0-1,0 0 0,1 1 1,1 0-1,-1 1 0,-9 16 1,7-8-271,1 1-1,1-1 1,1 2 0,0-1 0,2 1 0,0 0-1,2 0 1,-3 26 0,7-43-49,-1 1-1,1 0 1,1-1 0,-1 1 0,2 4-1,-2-8 5,0 0 0,0 0 0,0 0-1,1 0 1,-1 0 0,0 0 0,0 0-1,1 0 1,-1 0 0,1 0 0,-1 0-1,1 0 1,0 0 0,-1-1 0,1 1 0,0 0-1,-1 0 1,1-1 0,0 1 0,0 0-1,0-1 1,0 1 0,-1-1 0,1 1 0,0-1-1,0 0 1,0 1 0,0-1 0,0 0-1,1 1 1,1-2-41,-1 1-1,1-1 1,-1 1-1,0-1 1,1 0-1,-1 1 1,0-1-1,1 0 1,-1-1-1,0 1 1,0 0-1,0-1 1,0 1-1,0-1 1,0 0-1,-1 1 1,1-1-1,2-3 1,3-5-223,0 0 1,8-17-1,-12 20 206,34-65-494,30-54 598,-64 121 97,0 1 1,-1-1 0,1 1 0,-1-1 0,0 0-1,0 0 1,0 0 0,-1 0 0,1-8 0,-8 31 722,0-4-756,2 0-11,2 1 0,0 0 0,0 1 0,2-1 0,0 0 0,0 0 0,2 0 0,-1 0 0,6 19 0,-5-29-81,0 1 0,0-1-1,0 0 1,1 0 0,0 0-1,0-1 1,0 1 0,0-1 0,1 1-1,-1-1 1,1 0 0,0-1 0,1 1-1,-1-1 1,1 1 0,-1-1-1,1-1 1,0 1 0,0-1 0,0 1-1,0-1 1,1-1 0,-1 1-1,8 0 1,-1 0 1,0-1-1,0-1 0,0 0 1,1 0-1,-1-1 0,0-1 1,0 0-1,12-3 1,-8-1-13,0 0 1,0 0-1,-1-1 1,0-1-1,15-11 1,6-8-121,-1-2-1,-1-1 1,42-49 0,1-7 591,-64 67-217,-13 18-229,0 1 0,1-1 0,-1 1 1,0-1-1,1 1 0,-1-1 0,0 1 0,0-1 0,0 1 1,1-1-1,-1 0 0,0 1 0,0-1 0,0 1 1,0-1-1,0 0 0,0 1 0,0-1 0,0 1 0,0-1 1,0 0-1,-1 1 0,1-1 0,0 1 0,0-1 0,-1 1 1,1-2-1,-1 3 8,0-1-1,0 0 1,0 0 0,0 1 0,0-1 0,0 1 0,0-1 0,0 1-1,0-1 1,1 1 0,-1 0 0,0-1 0,0 1 0,1 0-1,-1 0 1,0 0 0,1-1 0,-2 3 0,0 0 40,-3 2-47,1 0 1,0 0-1,1 1 0,-1 0 1,1-1-1,0 1 1,1 0-1,-4 10 0,-11 56 107,10-39-88,3-13-27,1 1 1,0-1-1,2 1 0,0 0 1,1 0-1,5 33 0,-4-50-28,0 0-1,0 0 0,0 0 1,0 0-1,1-1 0,0 1 1,0 0-1,0 0 0,0-1 1,0 0-1,1 1 0,0-1 1,-1 0-1,1 0 0,0 0 1,1-1-1,-1 1 0,0-1 1,1 1-1,-1-1 0,1-1 1,0 1-1,0 0 0,0-1 1,0 0-1,0 1 0,0-2 1,0 1-1,0 0 0,0-1 1,6 0-1,12-2-102,-1-2-1,0 0 1,0-1-1,-1-1 1,0-1-1,0-1 1,20-11-1,128-81-250,-163 97 374,41-29 456,61-56 1,-88 66 50,-19 21-490,1 1 0,-1-1-1,1 0 1,-1 0-1,0 1 1,1-1-1,-1 0 1,0 0-1,0 0 1,0 1 0,1-1-1,-1 0 1,0-1-1,0 2-9,-1-1-1,1 1 1,0 0-1,0-1 1,0 1-1,-1 0 1,1 0-1,0-1 1,0 1-1,-1 0 1,1 0 0,0-1-1,0 1 1,-1 0-1,1 0 1,0 0-1,-1-1 1,1 1-1,0 0 1,-1 0-1,1 0 1,0 0-1,-1 0 1,1 0-1,0 0 1,-1 0-1,1 0 1,0 0-1,-1 0 1,1 0-1,-1 0 1,1 0-1,-3 0 0,-1 1-1,1 0 0,0-1 1,0 1-1,0 0 0,0 1 0,0-1 1,0 0-1,0 1 0,-2 2 0,-5 1-5,-23 15-4,1 0 0,1 2 0,-31 29 0,18-10 82,-48 59 0,92-100-76,-36 45 3,33-40-65,0-1 0,0 1 0,1 0 0,-1 0 1,1 0-1,0 0 0,1 0 0,-2 7 0,3-11 42,-1-1-1,1 1 1,0 0 0,0 0 0,0 0-1,0 0 1,0 0 0,0 0-1,1 0 1,-1 0 0,0-1-1,0 1 1,1 0 0,-1 0-1,0 0 1,1 0 0,-1-1-1,1 1 1,-1 0 0,1 0-1,-1-1 1,1 1 0,0 0-1,-1-1 1,1 1 0,0-1-1,-1 1 1,1-1 0,0 1-1,0-1 1,0 1 0,-1-1-1,1 0 1,0 0 0,0 1-1,0-1 1,0 0 0,0 0-1,0 0 1,-1 0 0,3 0-1,0 0-13,0 0-1,1 0 1,-1 0-1,0-1 1,0 0-1,0 1 0,0-1 1,1 0-1,-1-1 1,0 1-1,2-2 1,6-4-32,-1-1 1,-1 0 0,1-1 0,-1 1-1,11-16 1,36-54-24,-34 44 119,36-62 310,-29 47 500,-36 62-808,0 0 0,-7 27-1,-4 6-15,-12 13 179,-67 98 0,0-2 325,-37 135 131,123-263-579,0 0 0,-2-1-1,-29 45 1,39-68-184,1 0 0,-1 0-1,0-1 1,0 1 0,-4 2 0,6-4 60,1-1 1,-1 1-1,0-1 1,1 0-1,-1 1 1,1-1-1,-1 0 1,0 1-1,1-1 1,-1 0-1,0 0 1,1 1-1,-1-1 1,0 0-1,0 0 1,1 0-1,-1 0 1,0 0-1,1 0 1,-1 0 0,0 0-1,0 0 1,1 0-1,-1-1 1,0 1-1,1 0 1,-1 0-1,0-1 1,1 1-1,-1 0 1,1-1-1,-1 1 1,0-1-1,-1-1-11,1-1 1,0 1-1,0 0 0,0 0 0,0-1 0,1 1 1,-1-1-1,0 1 0,1 0 0,0-1 0,0-4 1,2-30-433,-1 27 403,2-21-188,2 0 1,0 0-1,3 0 1,16-44 0,-19 62 271,0 1 1,1-1 0,1 1 0,0 0-1,1 1 1,0 0 0,1 0 0,0 1-1,1 0 1,0 0 0,0 1 0,24-15-1,6 2 72,2 3-1,0 1 0,54-14 0,-50 18 93,0-2 1,75-40-1,-105 46-2,-1-1 1,0 0-1,-1-2 1,0 0-1,-1 0 1,-1-1 0,0 0-1,0-1 1,-2-1-1,0 0 1,-1 0-1,0-1 1,6-18-1,-12 25-97,0-1 0,-1 1 0,0-1 0,-1 1 0,0-1 0,0 0 0,-1 1 0,-1-1 0,-2-14 0,3 24-56,0-1 0,0 1 0,0 0 0,0 0 1,-1 0-1,1-1 0,-1 1 0,1 0 0,-1 0 0,1 0 0,-1 0 0,1 0 0,-1 0 0,0 0 0,0 0 0,1 0 0,-1 0 0,0 0 1,-1 0-1,1 0 3,0 1 1,0 0-1,1 0 1,-1 0 0,0 0-1,0 0 1,0 0-1,0 0 1,1 0 0,-1 0-1,0 0 1,0 0-1,0 0 1,1 1-1,-1-1 1,0 0 0,0 0-1,1 1 1,-1-1-1,0 1 1,0 0 0,-5 3 25,1 0 0,0 1 0,0 0 1,1 0-1,-5 6 0,0-1 57,1 1 0,0 1 0,0 0-1,1 0 1,1 0 0,0 1 0,1 0 0,0 0-1,1 1 1,-5 23 0,9-32-88,0-1 0,0 1-1,0-1 1,1 1 0,-1-1-1,1 0 1,0 1 0,0-1-1,1 0 1,-1 0 0,1 1 0,0-1-1,0 0 1,0-1 0,1 1-1,-1 0 1,5 4 0,-1-3-11,-1 1 1,1-1-1,1 0 0,-1 0 1,1 0-1,0-1 1,0 0-1,12 4 0,-10-4 11,1-1-1,-1 0 1,1-1-1,0 0 1,0 0 0,0-1-1,0-1 1,-1 0-1,1 0 1,0 0-1,0-2 1,0 1-1,0-1 1,11-4-1,-8 2-10,-1 0 0,0-1 0,0-1 0,0 0 0,-1 0-1,0-1 1,0-1 0,-1 0 0,0 0 0,0-1 0,-1 0 0,0 0 0,8-13 0,8-13 48,-1-2 0,28-60 0,-47 85-10,15-27 44,-1 0 0,-3-2 1,-1 0-1,-2-1 0,8-51 1,42-378 26,-60 449-39,2-37-166,-5 55 152,0 0 1,-1-1 0,1 1-1,-1-1 1,0 1-1,0 0 1,0-1 0,0 1-1,-5-8 1,-4 24 532,2 2-520,-1 0 0,2 1 0,0 0 0,-5 16 0,-16 64 15,20-61-22,-48 202 452,47-187-298,3 1-1,0 92 1,8-67-342,4 0 1,2-1-1,25 98 0,-25-143-1298,5 20-6821,-12-48 7337,-1 0 760,0-1 0,0 0-1,0 1 1,0-1 0,0 0 0,0 0-1,0 1 1,0-1 0,0 0 0,0 0-1,0 1 1,0-1 0,0 0 0,0 1-1,0-1 1,0 0 0,0 0 0,0 1-1,0-1 1,0 0 0,0 1 0,0-1-1,0 0 1,-1 0 0,1 0 0,0 1 0,0-1-1,0 0 1,0 0 0,-1 1 0,1-1-1,0 0 1,0 0 0,-1 0 0,1 0-1,0 1 1,0-1 0,-1 0 0,1 0-1,0 0 1,0 0 0,-1 0 0,1 0-1,0 0 1,0 0 0,-1 0 0,1 0-1,0 0 1,-1 0 0,1 0 0,0 0 0,-1 0-1,-23-2-6584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5:05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22 157 12800,'-18'-35'4735,"15"18"-3679,6-3-288,7 12 704,3-3-960,11-6 1280,11 5-1024,23 1 128,31-1-544,11 4-576,-10 3 128,-9 5-2912,-14 5 1664,-8 3-4863,0 4 3487,-1-1-3968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5:27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592 231 64,'0'1'15,"-1"-1"-10,1 0 0,0 0 0,-1 0 0,1 0 0,0 0 0,-1 0 0,1 0 0,0 0 0,-1 0 0,1 1 0,0-1 0,-1 0 0,1 0 0,0 0 0,0 1 0,-1-1 0,1 0 0,0 0 0,0 1 0,-1-1 0,1 0 0,0 0 0,0 1 0,0-1 0,-1 0 0,1 2 1253,0-2-1112,1 0 0,-1 0 0,1 0 1,-1 0-1,1 0 0,-1 0 1,1 0-1,-1-1 0,1 1 0,-1 0 1,1 0-1,-1 0 0,1-1 0,-1 1 1,1 0-1,-1-1 0,0 1 0,1 0 1,-1-1-1,0 1 0,1 0 1,-1-1-1,0 1 0,0-1 0,1 1 1,-1 0-1,0-1 0,0 1 0,1-1 1,-1 1-1,0-1 0,0 0 1,6-16 1601,-4 8-938,-1 1-1,0-1 1,-1 0-1,0 1 1,0-1-1,0 0 1,-1 1-1,-3-10 1,4 18-777,0-1 1,0 1-1,0 0 1,0-1 0,0 1-1,0 0 1,0-1 0,0 1-1,0 0 1,-1-1 0,1 1-1,0 0 1,0 0 0,0-1-1,-1 1 1,1 0 0,0 0-1,0-1 1,-1 1 0,1 0-1,0 0 1,-1 0 0,1-1-1,0 1 1,0 0 0,-1 0-1,1 0 1,0 0 0,-1 0-1,-10 4 451,-10 18-127,-174 207 1200,173-202-1446,0 2 0,2 0-1,2 1 1,-28 59 0,-40 137 240,58-144-61,-44 148 423,18-53 1305,73-230 103,-6 19-1987,13-54 0,-22 68-128,12-54 103,46-133 0,80-100-220,-83 187-23,89-187-154,-118 253 250,-25 44 38,-4 9 0,-1 0-1,1 0 0,-1 0 0,1 0 1,-1 0-1,1 0 0,0 0 1,0 1-1,-1-1 0,1 0 1,0 0-1,0 0 0,0 1 1,0-1-1,0 1 0,0-1 0,0 0 1,0 1-1,0 0 0,2-1 1,-3 1-3,1 0 1,-1 0 0,1 0-1,-1 0 1,0 1 0,1-1 0,-1 0-1,1 0 1,-1 0 0,0 1-1,1-1 1,-1 0 0,0 1-1,1-1 1,-1 0 0,0 1 0,1-1-1,-1 0 1,0 1 0,1 0-1,4 17-78,7 128-27,-9-83 136,9 178 484,-4-102-272,3 43 27,51 378 373,-60-541-927,0 34 1,-2-36-1365,-3-6 500,1-9-151,0-7-1930,0-12 855,-2 0 1,0 0-1,-1 1 1,-8-21-1,-9-11-1345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5:28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82 7808,'-13'-17'1180,"9"13"-753,1 0-1,-1-1 0,1 1 1,0-1-1,1 0 1,-2-14 6339,4 19-6622,10-1-110,-5 1 493,64-9-52,0 3-1,0 4 1,102 8 0,-148-2-1781,0 1 1,35 12-1,-37-11-2046,0 0 0,38 6 0,-17-11-680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5:30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64 7712,'-3'-41'2506,"3"40"-2422,0 0 0,0 0 0,0 0 0,0 0 0,0 1 0,0-1 0,1 0-1,-1 0 1,0 0 0,0 0 0,1 1 0,-1-1 0,0 0 0,1 0 0,-1 0 0,1 1-1,-1-1 1,1 0 0,-1 1 0,1-1 0,0 0 0,-1 1 0,1-1 0,0 1 0,-1-1-1,1 1 1,0 0 0,0-1 0,0 1 0,-1 0 0,1-1 0,0 1 0,0 0 0,0 0-1,0 0 1,3-1 2075,4 19-650,-6-1-1245,1-1-1,-2 1 1,0 0-1,-1 0 0,-1-1 1,-3 23-1,2-12-54,-27 160 1302,-15 0-454,14-58-558,1 4-286,-41 164 443,39-180 662,28-111-337,2-14-481,2-13-195,8-18-169,27-68 0,-32 96-141,7-18-55,1 1 1,1 0-1,34-53 1,-41 72 19,1 0 0,0 1 0,0-1 0,1 1 0,0 1 0,0-1 0,1 1 0,0 1 0,0 0 0,1 0 0,-1 1 0,1 0 0,0 0 1,18-4-1,-23 8 20,0 0 0,-1 0 0,1 1 1,0 0-1,-1 0 0,1 0 0,0 1 1,-1 0-1,1 0 0,-1 0 0,1 0 1,-1 0-1,1 1 0,-1 0 0,0 0 1,0 0-1,0 1 0,0-1 0,0 1 1,0 0-1,-1 0 0,1 0 1,-1 1-1,0-1 0,3 5 0,2 3 40,-1 0-1,0 0 1,-1 1-1,0 0 1,-1 0-1,-1 0 1,7 26-1,-7-20 9,0 1-1,-2-1 0,0 1 0,-1 33 1,-1-45-13,-1 1 0,0-1 1,0 0-1,-1 0 1,0 0-1,0 0 1,-1 0-1,0-1 1,0 1-1,0-1 1,-1 1-1,0-1 1,0 0-1,-1-1 1,-7 8-1,2-5 47,1 0-1,-1-1 0,-1 0 0,0-1 1,1 0-1,-2-1 0,1 0 1,-1-1-1,1 0 0,-25 4 0,8-4 73,0-1 1,-1-1-1,-46-4 0,62 1-164,1-1 0,-1 0 0,1-1 0,-20-7 1,31 8 70,6 1-197,11 0-81,183-3 274,-135 4 27,71-11 1,-101 6 45,0-2 1,0-1-1,57-22 1,-67 20-52,-1-1 0,0-1 1,0-2-1,-1 0 1,39-33-1,-50 37-27,-1 0 0,0-1 0,0 0 0,-1-1 0,-1 0 0,0 0 0,-1 0 1,0-1-1,-1 0 0,0-1 0,-1 0 0,4-16 0,-7 23-58,-1 0-1,-1-1 1,1 1 0,-1 0 0,0-1-1,-1 1 1,0-1 0,0 1 0,0 0-1,-1 0 1,0 0 0,0 0 0,-5-9-1,4 11-26,1 1-1,-1 0 1,1-1-1,-1 1 0,0 0 1,-1 1-1,1-1 0,-1 0 1,0 1-1,0 0 1,0 0-1,0 0 0,0 1 1,-1-1-1,1 1 0,-1 0 1,0 0-1,1 0 1,-10-1-1,11 2 30,-1 1 0,1 0 1,0 0-1,0 0 0,0 1 1,-1-1-1,1 1 0,0-1 0,0 1 1,0 0-1,0 0 0,0 1 1,0-1-1,0 1 0,1-1 0,-1 1 1,0 0-1,1 0 0,-1 0 0,1 0 1,0 0-1,0 1 0,0-1 1,-2 4-1,-2 2-25,0 1 1,1 0-1,1 0 0,-1 1 1,1 0-1,-2 10 1,-6 19 35,3 0 1,-7 50 0,14-72 23,1 0 1,1 0-1,0 1 0,1-1 0,1 0 1,1 0-1,9 33 0,-9-42 13,0 0 0,1 0-1,0 0 1,0 0 0,1-1 0,-1 0 0,2 0 0,-1 0 0,1-1-1,7 7 1,-8-9 48,0 0 0,0-1 0,0 1-1,1-1 1,0 0 0,-1 0 0,1-1-1,0 0 1,0 0 0,0 0 0,1-1-1,-1 0 1,0 0 0,11 0 0,1-1-13,0-1 0,1 0 0,-1-2 0,0 0 1,0-1-1,0-1 0,-1 0 0,0-1 1,0-1-1,0-1 0,-1-1 0,0 0 0,0-1 1,-1 0-1,-1-2 0,0 1 0,0-2 1,21-25-1,35-64-100,-28 38 39,-35 54-68,0 0 0,1 1 0,12-12 0,-18 19 54,0 0-1,0 0 1,1 0 0,-1 0-1,1 1 1,-1-1-1,1 1 1,-1 0 0,1-1-1,0 1 1,0 0-1,0 1 1,0-1 0,0 0-1,-1 1 1,1 0-1,0 0 1,0 0 0,4 0-1,4 3-15,-1 1-1,1 0 0,-1 0 1,0 1-1,0 0 1,15 12-1,14 7-27,45 24 274,-83-47-65,-1-4-134,0-1 1,-1 1-1,0 0 1,1 0-1,-1 0 1,0 0-1,-1 0 1,1 0-1,-1 0 1,-1-3-1,-21-25 92,16 22-179,0 0 0,0 1 0,-1 0 0,-1 0 0,-16-10 0,23 16 54,1 0 0,-1 1 1,0 0-1,0-1 0,0 1 0,0 0 0,0 0 0,0 1 1,-1-1-1,1 1 0,0-1 0,0 1 0,0 0 0,0 0 0,-1 1 1,1-1-1,0 1 0,0-1 0,0 1 0,0 0 0,0 0 1,0 0-1,0 1 0,0-1 0,-5 4 0,1 1-14,1 0 0,-1 0-1,1 1 1,0 0 0,1 0 0,0 0-1,0 1 1,-6 11 0,-26 71-153,29-67 228,2-9-11,1 0 0,1 1 0,0-1 0,1 1 0,1 0 0,0 0 0,1 0 0,1 0 0,1 21 0,0-33-19,-1-1 0,1 1 1,0 0-1,0 0 0,0 0 0,0-1 0,1 1 0,-1 0 0,1-1 1,2 3-1,-4-4 11,1 0 1,-1 0 0,1-1-1,0 1 1,0 0 0,-1-1-1,1 1 1,0 0 0,0-1-1,0 1 1,0-1 0,0 0-1,0 1 1,0-1-1,-1 0 1,1 1 0,0-1-1,0 0 1,0 0 0,0 0-1,0 0 1,0 0 0,1 0-1,-1 0 1,0 0 0,0 0-1,0 0 1,-1-1 0,1 1-1,0 0 1,2-2 0,2-1 42,0-1 0,0 1 0,0-1 0,0-1 0,-1 1 0,0-1 0,0 1 0,0-1 0,-1-1 0,5-7 0,4-9-91,10-29-1,-19 42 51,16-55-431,-19 64 392,0 0 0,0 0 0,0 0 0,0 0 1,0 0-1,0 0 0,0-1 0,0 1 0,0 0 0,0 0 1,0 0-1,1 0 0,-1 0 0,0 0 0,0 0 0,0 0 0,0-1 1,0 1-1,0 0 0,0 0 0,0 0 0,0 0 0,0 0 0,1 0 1,-1 0-1,0 0 0,0 0 0,0 0 0,0 0 0,0 0 1,0 0-1,0 0 0,1 0 0,-1 0 0,0 0 0,0 0 0,0 0 1,0 0-1,0 0 0,1 0 0,3 4-161,5 10 164,-9-13-15,11 19-60,14 18 0,-20-31 123,0-1 0,0 0 0,0-1 0,1 1 0,0-1 0,12 8 0,-12-9 8,1 0 0,0-1 1,0 0-1,0 0 0,1 0 0,-1-1 1,1 0-1,0 0 0,-1-1 1,1 0-1,12 0 0,-10-2 33,0 0 0,0 0 0,0-1 0,0-1 0,0 1 0,-1-2 1,19-7-1,-5-3-17,-1 0 1,0-1-1,0-1 1,-2-1-1,33-34 0,-40 36-61,-8 10-39,-1-1 0,1 1 0,0 0 0,0 0 0,1 1 0,0 0 0,-1 0 0,12-6 0,-16 10 28,0 0 1,0-1-1,-1 1 0,1 0 1,0 0-1,0 0 0,-1 0 1,1 0-1,0 0 0,-1 1 1,1-1-1,0 0 0,0 0 1,-1 0-1,1 1 0,0-1 1,-1 0-1,1 1 0,0-1 1,-1 1-1,1-1 0,-1 0 1,1 1-1,-1-1 0,1 1 1,-1 0-1,1-1 0,-1 1 1,1-1-1,-1 1 0,0 0 1,1-1-1,-1 1 0,0 0 1,1-1-1,-1 1 0,0 1 1,2 3-23,-1 0 1,0 0-1,0 11 1,-1-15 28,1 22 74,-1 0-1,-1 0 1,-6 35 0,6-19 387,1-38-159,2-5-96,46-69 175,-26 38-391,32-40 0,-46 65-5,50-53-107,-52 57 104,1 0-1,0 0 1,0 1-1,1 0 1,-1 0-1,1 1 1,10-5-1,-16 8 6,0 1 0,0-1 0,-1 1 0,1-1 0,0 1 0,0-1 0,-1 1 0,1 0 0,0 0 0,0 0 0,0 0 0,-1 0 0,1 0-1,0 1 1,0-1 0,-1 1 0,1-1 0,2 2 0,-2-1 2,-1 0-1,0 0 1,0 0-1,1 0 1,-1 1-1,0-1 0,0 0 1,0 0-1,-1 1 1,1-1-1,0 1 1,0-1-1,-1 1 1,1-1-1,-1 1 1,1 2-1,0 4 13,0 1 0,0 0 0,-1-1 0,-1 1 1,1 0-1,-3 10 0,2-15 58,-1 12-18,-1 0 0,0 0 0,-2-1-1,-9 25 1,11-25 255,3-13 102,16-2-384,-14-1-5,-1 1 0,1-1 1,0 0-1,0 0 0,0 0 1,-1 0-1,1 0 0,0 0 1,-1 0-1,3-3 0,2 0-6,8-7 96,-9-3-155,56-53 301,-42 44-269,1 1 0,1 1 0,25-20 0,-45 40 24,0 1-1,0-1 1,0 0 0,0 0 0,0 1-1,1-1 1,-1 1 0,0-1 0,0 1-1,0 0 1,1-1 0,-1 1 0,0 0-1,1 0 1,-1 0 0,0 0 0,1 0-1,-1 0 1,0 0 0,0 0 0,2 1-1,-1 0-11,0-1 1,0 1-1,0 1 0,-1-1 0,1 0 0,0 0 0,-1 1 0,1-1 0,-1 0 0,0 1 1,1 0-1,0 2 0,3 3-15,-1 1 1,0 0-1,0 1 0,-1-1 1,2 10-1,45 173 473,-50-191-442,1 5 37,0-1 0,1 1 0,-1-1 0,1 0 0,5 8 0,-7-11-46,1 0 1,0 0-1,0 0 0,0-1 0,0 1 0,0 0 1,0 0-1,0-1 0,0 1 0,0 0 0,0-1 1,1 1-1,-1-1 0,0 0 0,0 1 0,0-1 1,1 0-1,-1 0 0,0 0 0,0 0 0,1 0 1,-1 0-1,0 0 0,0 0 0,3-1 0,0 1-851,1-1-1,0-1 0,0 1 0,-1-1 0,1 1 1,-1-1-1,9-5 0,-8 3-784,1-1 1,-1 0-1,0 0 0,0 0 0,8-12 1,25-38-2960,2-8-234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5:32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116 672 4064,'2'-2'579,"0"0"1,1 0 0,-1 0-1,0 0 1,0-1 0,-1 1-1,1-1 1,0 1-1,-1-1 1,1 1 0,-1-1-1,0 0 1,0 0 0,0 0-1,0 0 1,0 1-1,-1-1 1,1 0 0,-1 0-1,0 0 1,0-5-1,-1 5-203,1 0-1,-1 0 0,0 0 0,0 0 0,0 0 0,0 0 0,0 0 1,-1 0-1,1 1 0,-1-1 0,0 0 0,-4-3 0,6 4-317,-1 1 0,0 0 0,0 0 0,0 0 0,0 0 0,0 0-1,0 0 1,0 0 0,-1 1 0,1-1 0,0 0 0,0 1 0,-1-1 0,1 0-1,0 1 1,-1 0 0,1-1 0,-1 1 0,1 0 0,0 0 0,-1 0 0,1-1-1,-1 2 1,1-1 0,0 0 0,-1 0 0,1 0 0,-1 1 0,-1 0 0,-4 3-38,1 0 1,0 1-1,1 0 1,-1 0-1,1 0 1,0 1-1,0 0 1,1 0-1,0 0 1,0 0 0,0 1-1,1-1 1,-1 1-1,2 0 1,-1 0-1,-2 11 1,3-9 13,0 0 1,1 1 0,0-1 0,1 0-1,0 1 1,0-1 0,1 0-1,0 0 1,0 1 0,1-1-1,1 0 1,6 16 0,-7-20 22,0-1 0,0 0 0,1 1 0,-1-1 0,1 0 1,0 0-1,1-1 0,-1 1 0,5 3 0,-7-6-15,1 0 1,-1 0-1,0 0 0,1-1 0,-1 1 0,1-1 0,-1 1 1,0-1-1,1 1 0,-1-1 0,1 0 0,-1 1 0,1-1 1,0 0-1,-1 0 0,1 0 0,-1 0 0,1-1 0,-1 1 1,1 0-1,-1-1 0,1 1 0,-1-1 0,0 1 0,1-1 1,-1 0-1,0 1 0,1-1 0,-1 0 0,0 0 0,0 0 1,1 0-1,0-2 0,3-1 3,-1-1 0,1 0 0,-1-1-1,0 1 1,0-1 0,-1 0 0,0 0 0,0 0 0,0 0 0,-1 0 0,1-1 0,-2 1-1,1-1 1,-1 1 0,0-1 0,0 0 0,-1-9 0,-1-6-203,-1 0 0,-1 0 0,-11-40 0,12 57 115,0-7-779,8 16 125,8 7 739,-9-9 46,0 0-1,0 0 1,0-1-1,0 0 1,1 0 0,-1 0-1,0-1 1,0 0-1,0 0 1,1 0 0,-1 0-1,0-1 1,0 0 0,0 0-1,0-1 1,8-2-1,-2-1 37,0 0 0,0 0 0,-1-1 0,0 0 0,0-1 0,12-10 0,-3-2 40,0 0-1,25-33 1,27-50 150,-36 50-250,86-151-42,-63 106-444,-58 97 422,0 0-1,0 0 0,0 0 0,0 0 0,0 0 0,0 1 0,0-1 0,0 0 0,0 0 0,0 0 0,0 0 0,0 0 0,0 0 0,0 0 1,0 0-1,0 0 0,0 0 0,0 0 0,0 0 0,1 0 0,-1 0 0,0 0 0,0 0 0,0 0 0,0 0 0,0 0 0,0 0 0,0 0 0,0 0 1,0 0-1,0 1 0,0-1 0,0 0 0,0 0 0,0 0 0,0 0 0,0 0 0,0 0 0,0 0 0,0 0 0,0 0 0,1 0 0,-1 0 1,0 0-1,0 0 0,0 0 0,0 0 0,0 0 0,0-1 0,0 1 0,0 0 0,0 0 0,0 0 0,0 0 0,0 0 0,0 0 0,0 0 0,0 0 1,0 0-1,0 0 0,0 0 0,0 0 0,2 4-20,0 1 0,-1-1 1,0 1-1,0 0 0,0-1 0,0 1 1,-1 0-1,0 0 0,0-1 0,-2 11 1,2-2-3,-6 105-27,-4-1 1,-40 182-1,30-216 51,-33 130 45,38-162 0,-3 0 1,-25 50 0,27-71-4,-24 37 0,31-55 5,0 0 0,-1 0-1,0-1 1,0 0 0,-16 11 0,23-20-29,0 0-1,0 0 1,0 0 0,0 0-1,0-1 1,0 1 0,0-1 0,-1 0-1,1 0 1,0 0 0,-1-1 0,1 1-1,-1-1 1,-4 0 0,6 0-6,-1-1 1,1 1-1,-1-1 0,1 1 1,0-1-1,-1 0 1,1 0-1,0 0 0,0-1 1,-1 1-1,1 0 1,0-1-1,1 0 1,-1 1-1,0-1 0,0 0 1,1 0-1,-1 0 1,1 0-1,-1 0 0,-1-3 1,-1-5 10,-1 0 0,2 1 0,-1-1 0,2-1 0,-4-18 0,-2-56 45,8 73-85,0-1-1,0 1 1,1-1 0,1 1-1,0-1 1,0 1 0,8-20-1,-7 26 20,0-1 0,0 0-1,1 1 1,0-1 0,0 1-1,1 0 1,0 1 0,0-1-1,0 1 1,1 0 0,-1 0-1,1 1 1,0 0 0,10-5-1,4-1-22,0 1 0,1 1-1,0 1 1,0 1 0,1 1-1,30-3 1,1 3-5,83 3 0,9 15-2424,-107-6-2377,67 21 1,-46-5-3879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5:34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341 25 6144,'0'-1'172,"0"0"-1,0 0 1,0-1 0,0 1-1,1 0 1,-1 0 0,0 0 0,0-1-1,1 1 1,-1 0 0,1 0 0,-1 0-1,1 0 1,-1 0 0,1 0-1,4-6 4639,-8 167 456,-5-56-3763,-31 159 0,-23-4-467,38-180-469,-41 94 0,-66 99 815,116-244-742,12-24-236,3-7-114,1-9 45,3 4-262,0 0 1,0 0-1,0 1 1,1-1-1,0 1 1,1 0-1,10-10 0,7-10-111,68-96 1,41-50-49,-129 169 56,1 0 0,0 0 1,-1 0-1,1 1 0,1-1 0,-1 1 0,5-3-1,-8 6 19,0-1 0,-1 1-1,1 0 1,0-1-1,0 1 1,0 0-1,-1 0 1,1 0-1,0 0 1,0 0-1,0 0 1,-1 0-1,1 0 1,0 0 0,0 0-1,0 0 1,-1 0-1,1 1 1,0-1-1,0 0 1,-1 1-1,1-1 1,0 0-1,-1 1 1,1-1-1,0 1 1,-1-1-1,1 1 1,0-1 0,-1 1-1,1 0 1,-1-1-1,1 1 1,-1 0-1,0-1 1,1 1-1,-1 0 1,0-1-1,1 3 1,2 3-35,0 1 0,-1 0-1,2 12 1,-2-10 31,6 30 51,-3 0 1,2 62-1,-3-31 131,-1-47-34,7 30 1,-2-16 81,-8-36-205,1 4 28,0 0-1,0-1 1,1 1 0,2 6 0,-4-11-26,0 1 0,1 0 0,-1-1 0,0 1-1,1 0 1,-1-1 0,0 1 0,1-1 0,-1 1 0,1-1 0,-1 1 0,1-1 0,-1 1 0,1-1 0,-1 0 0,1 1-1,-1-1 1,1 0 0,0 1 0,-1-1 0,1 0 0,0 0 0,-1 1 0,1-1 0,0 0 0,-1 0 0,1 0 0,0 0-1,-1 0 1,1 0 0,0 0 0,-1 0 0,1 0 0,0 0 0,-1-1 0,1 1 0,0 0 0,-1 0 0,1-1 0,0 1-1,9-7 113,-1 1 0,0-2 0,0 1 0,11-13 0,9-8 9,168-164-105,-112 106-326,-85 86 292,0 0-1,0-1 1,0 1-1,0 0 1,0 0-1,1-1 1,-1 1-1,0 0 1,0 0-1,0 0 1,0-1-1,1 1 1,-1 0-1,0 0 0,0 0 1,0 0-1,1 0 1,-1 0-1,0-1 1,0 1-1,1 0 1,-1 0-1,0 0 1,0 0-1,1 0 1,-1 0-1,0 0 1,0 0-1,1 0 1,-1 0-1,0 0 1,1 0-1,-1 0 1,0 0-1,0 0 1,1 0-1,-1 1 1,0-1-1,0 0 1,0 0-1,1 0 1,-1 0-1,0 0 1,0 1-1,0-1 1,1 0-1,-1 0 1,0 0-1,0 1 1,1 1-9,0-1 0,-1 1 0,1 0 1,-1 0-1,0 0 0,0 0 0,0 4 1,-4 39-60,1-29 74,-2 8-24,1 0 0,-2 48 1,6-66 31,0 0 0,0 0 0,1 0 0,0 0 1,0 0-1,0 0 0,1 0 0,0 0 0,0 0 0,1-1 0,-1 1 1,1-1-1,0 0 0,1 0 0,-1 0 0,1 0 0,6 5 0,-7-7 37,1 0-1,0-1 1,0 1-1,0-1 1,1 0-1,-1 0 0,0-1 1,1 1-1,0-1 1,-1 0-1,1 0 0,-1-1 1,1 1-1,0-1 1,-1 0-1,1 0 0,0-1 1,0 1-1,7-3 1,6-2-9,-1 0 0,0-1-1,29-14 1,35-18-6,7-3-89,121-75 1,-198 109 54,0 0 0,-1-1 1,0-1-1,-1 1 0,1-2 0,-2 1 1,1-1-1,13-22 0,-22 32-5,1-1 0,-1 1 0,1-1 0,-1 0 0,0 1 0,1-1 0,-1 0 0,0 1 0,0-1 0,0 0 0,0 1 0,1-1 0,-1 0 0,0 0 0,0 1 0,0-1 0,0 0 0,0 0 0,-1 1 1,1-2-1,0 2-4,-1-1 0,1 1 1,-1 0-1,1 0 1,0 0-1,-1-1 1,1 1-1,-1 0 1,1 0-1,-1 0 0,1 0 1,-1 0-1,1 0 1,0 0-1,-1 0 1,1 0-1,-1 0 1,1 0-1,-1 0 1,1 1-1,-1-1 0,1 0 1,-1 0-1,-5 3-72,1-1 0,-1 1-1,-9 7 1,-39 29-65,2 2 0,-51 52 0,97-87 143,-13 13-52,-28 37 0,42-49 80,1 0 0,0 1 1,0-1-1,0 1 0,1 0 0,0 0 1,0 0-1,1 1 0,-2 12 0,4-20-12,0 0-1,0 0 0,-1 0 0,1-1 0,0 1 0,0 0 0,1 0 0,-1 0 0,0 0 0,0 0 0,0 0 0,1 0 0,-1 0 0,0-1 0,1 1 0,-1 0 0,1 0 0,-1 0 0,1-1 0,-1 1 0,1 0 0,-1 0 0,1-1 1,0 1-1,-1-1 0,1 1 0,0-1 0,0 1 0,0-1 0,-1 1 0,3 0 0,-1-1 1,-1 1 1,1-1-1,-1 0 0,1 0 1,0 0-1,-1 0 0,1 0 1,-1 0-1,1 0 0,0-1 1,-1 1-1,1 0 0,-1-1 1,1 0-1,-1 1 0,1-1 1,-1 0-1,2 0 0,15-12 20,-1 0 0,-1-1 0,0 0 0,-1-2 0,0 1 0,-1-2 0,-1 0 0,-1-1 0,0 0 0,-2-1 0,10-20 0,6-10-604,-24 44 307,-4 5-86,-5 10 94,3-1 235,1 0 1,0 0-1,0 0 0,-1 10 0,-2 9 11,-46 240 347,19-78 66,22-140-275,-33 87 0,37-117-61,0 0 33,-1-1 1,-1 0-1,0-1 0,-18 26 1,26-43-79,1 0-1,-1 0 1,0 0 0,1-1 0,-1 1 0,0 0-1,1-1 1,-1 1 0,0 0 0,0-1 0,0 1-1,0-1 1,0 1 0,0-1 0,0 0 0,0 1 0,0-1-1,0 0 1,0 0 0,0 1 0,-2-1 0,1-1-4,1 1 0,-1-1 0,0 1 0,0-1 0,1 0 0,-1 0 0,0 1-1,1-1 1,-1 0 0,1-1 0,-1 1 0,-1-2 0,-2-2-22,0 0-1,0-1 0,1 0 0,0 0 0,0 0 0,1 0 0,0 0 0,0-1 0,0 0 0,0 0 0,-1-8 0,1 4 1,1 4-31,1 0-1,0 0 0,0 0 1,1 1-1,0-1 0,0 0 1,0 0-1,1 0 0,0 0 0,1 0 1,0 1-1,0-1 0,5-11 1,3-4 9,1 0 1,22-32-1,-23 40 17,0 0-1,1 1 0,1 1 1,0 0-1,28-20 1,76-42 78,-104 67-62,105-58 12,56-35 52,-145 81-28,0-1 1,-1-2 0,45-47-1,-46 37-89,-1 0 0,28-48 0,34-78 179,-58 104-1,10-20-48,70-133-345,-96 176-102,-26 52-245,-12 40 695,-17 74 1,15-47-115,15-52 19,-60 175-6,17-50 456,55-160-406,-1 0-1,1 0 0,-1 0 0,1 0 0,0 0 0,0 0 0,-1 1 0,1-1 0,0 0 0,0 0 0,0 0 0,0 0 0,1 2 0,-1-2-16,0-1 0,0 0 0,0 1 0,1-1 0,-1 0 0,0 0 0,0 1 0,1-1 0,-1 0 0,0 0 0,0 0 0,1 1 0,-1-1 0,0 0 0,1 0 0,-1 0 0,0 0 0,0 0 0,1 0 0,-1 1 0,0-1 0,1 0 0,-1 0-1,0 0 1,1 0 0,-1 0 0,0 0 0,1 0 0,0-1 0,3 0 57,1 0 0,-1 0-1,1-1 1,-1 0 0,5-3-1,-4 3-96,114-67 119,-18 9-218,-95 57 105,-1 1 1,0-1-1,0 1 0,1 0 1,0 0-1,-1 1 0,1 0 1,0 0-1,0 0 1,-1 0-1,1 1 0,0 0 1,0 0-1,0 1 1,0 0-1,-1 0 0,1 0 1,0 1-1,-1-1 0,1 2 1,-1-1-1,0 0 1,1 1-1,-1 0 0,0 0 1,-1 1-1,7 4 0,9 10-99,-1 0-1,-1 1 1,0 1-1,-1 1 0,-2 1 1,21 35-1,-21-27-2992,-15-29 2734,1 0 0,-1 0 0,0 0 0,1 0-1,-1 0 1,1 0 0,-1 0 0,0 0 0,0 0-1,0 0 1,0 0 0,0 0 0,0 0 0,0 0 0,0 0-1,0 0 1,0 0 0,0 0 0,-1 0 0,1 0-1,0 0 1,-1 0 0,1 0 0,-1 0 0,1 0 0,-1 0-1,0 1 1,-1-2-8,1 1 0,0-1 0,0 0 0,-1 0 0,1 0 0,0 0 0,0 0 0,-1 0 0,1 0 0,0 0 0,0-1 0,0 1 0,-1 0 0,1-1 0,0 1 0,-2-2 0,-3 0-481,-23-8-2770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5:35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202 128 9152,'-103'-63'3360,"66"47"-2592,2-4-224,22 11-512,3 1-128,7 1-1024,3 2 640,13 14-3840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5:38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1 398 5984,'0'-3'4394,"0"3"-4329,9 3 1614,15 3-345,-5-5-608,7 2 141,1-2 0,-1 0 0,0-2 0,32-5 0,-45 3-658,1 0 1,-1-1 0,-1 0-1,1-1 1,15-9 0,-22 11-137,0-1 0,0 0 1,-1 0-1,1 0 1,-1-1-1,0 0 0,0 0 1,0 0-1,-1-1 1,0 0-1,7-11 0,-6 4-8,0 0 0,-1 0 1,0 0-1,-1-1 0,0 0 0,-1 1 0,-1-1 0,0 0 0,-1 0 0,-1 0 0,0 0 0,0 0 0,-2 0 0,-5-20 0,6 29-58,1 0 1,-1 0-1,0 0 0,-1 0 0,1 0 0,-1 0 0,0 1 0,0-1 1,0 1-1,-8-7 0,9 9-8,0 0 0,-1 1 1,0-1-1,1 0 0,-1 1 1,0-1-1,0 1 0,0 0 0,0 0 1,0 0-1,0 1 0,0-1 0,0 1 1,0-1-1,0 1 0,0 0 1,-1 0-1,1 1 0,-6 0 0,0 2 27,-1 0 0,1 0 0,-1 1 0,1 1 0,0-1-1,1 2 1,-1-1 0,1 1 0,0 0 0,1 1 0,-1-1-1,-8 13 1,-4 4 84,1 2 1,-27 46-1,37-55-11,0 0-1,1 1 1,1 0 0,1 0-1,0 0 1,-5 29 0,10-39-40,1 0-1,-1 0 1,1 0 0,0 0 0,1 0 0,0-1-1,0 1 1,4 12 0,-4-14-24,1-1 0,1 1 0,-1-1 1,0 1-1,1-1 0,0 0 0,0 0 0,1 0 0,-1 0 0,1-1 1,-1 0-1,1 1 0,6 2 0,-1 0 82,0-1 0,0-1 1,1 1-1,0-2 0,0 1 0,0-1 0,0-1 1,1 0-1,-1-1 0,1 1 0,-1-2 0,1 0 1,-1 0-1,20-3 0,-12-1-20,-1 1 0,0-2-1,0 0 1,0-2 0,0 1 0,-1-2 0,0 0-1,15-11 1,87-69 181,-26 18-396,-84 65 96,-4 1-8,0 1 1,1 0 0,-1-1 0,1 2 0,0-1-1,0 1 1,0 0 0,0 0 0,0 0-1,0 0 1,6 0 0,-10 2 14,0 0 0,0 0 0,0 1 0,1-1 0,-1 0 0,0 0 0,0 1 0,0-1 0,0 1 0,0-1 0,-1 1 0,1-1 0,0 1 0,0 0 0,0-1 0,0 1 0,-1 0 0,1 0 0,0-1-1,0 1 1,-1 0 0,1 0 0,-1 0 0,1 0 0,-1 0 0,1 0 0,-1 0 0,0 0 0,1 0 0,-1 0 0,0 0 0,0 0 0,0 0 0,0 0 0,0 1 0,0 0 0,0 5-25,0-1 0,-1 1-1,0-1 1,-3 12 0,-3 8 264,-2 0 0,0 0 0,-2 0 0,-19 31 0,40-56 229,-7-2-407,0 0 0,0 1 0,0-1 0,0-1-1,-1 1 1,1 0 0,0-1 0,4-3 0,4-1-6,154-107 42,-64 40-297,-96 69 148,1 0 0,0 1-1,0 0 1,0 0 0,0 0 0,10-2 0,-14 4 44,0 1 0,0 0-1,0-1 1,1 1 0,-1 0 0,0 0 0,0 1 0,0-1 0,0 0 0,0 1 0,0-1 0,0 1 0,0 0 0,0 0 0,0-1-1,0 1 1,0 0 0,-1 1 0,1-1 0,0 0 0,-1 0 0,1 1 0,2 2 0,0 1 3,-1-1 1,0 1 0,0 0-1,0 0 1,0 0 0,-1 0-1,4 10 1,6 40-12,-10-42 35,1 0 0,0 0 0,10 24-1,-12-34 34,0-1 0,0 0 0,0 0 0,1 1 0,-1-1 0,1 0 0,0 0 0,-1-1 0,1 1 0,0 0 0,0 0 0,0-1 0,0 1 0,0-1-1,1 0 1,-1 0 0,4 2 0,-3-2 3,0-1-1,0 1 1,0-1-1,1 0 1,-1 0-1,0 0 0,0 0 1,0 0-1,0-1 1,1 1-1,-1-1 1,4-2-1,2 0 27,-1-1 0,1-1 0,-1 1 0,0-2-1,0 1 1,0-1 0,-1 0 0,10-11 0,-10 10-67,0-1 1,0 0 0,-1 0-1,0 0 1,-1-1 0,0 0-1,0 0 1,-1 0 0,0 0-1,-1-1 1,0 0 0,0 1-1,-1-1 1,1-18-1,-2 21-65,-1 0 0,0-1-1,0 1 1,-1 0 0,0 0-1,0 0 1,-1-1 0,-3-9-1,5 16 50,-1 1 0,1-1 1,0 0-1,-1 0 0,1 0 0,0 0 0,-1 1 0,1-1 0,-1 0 0,1 0 0,-1 1 1,1-1-1,-1 0 0,0 1 0,1-1 0,-1 1 0,0-1 0,0 1 0,1-1 0,-1 1 1,0-1-1,0 1 0,0 0 0,0-1 0,1 1 0,-1 0 0,0 0 0,0 0 1,0-1-1,0 1 0,0 0 0,0 0 0,0 1 0,1-1 0,-1 0 0,0 0 0,0 0 1,0 0-1,0 1 0,0-1 0,1 0 0,-1 1 0,-1 0 0,-2 1-16,1 1 0,0-1 0,0 1 0,0 0 0,0 0 0,0 0 0,1 0 0,-3 4 0,-8 12 14,1 1 0,1 1 0,1-1-1,1 2 1,1-1 0,0 1 0,2 1 0,1-1-1,-4 30 1,9-43 47,0 1 0,0 0-1,1 0 1,0-1 0,0 1 0,4 12-1,-3-18 8,-1-1-1,1 1 0,-1 0 1,1 0-1,0-1 0,0 1 0,5 5 1,-5-8-9,-1 1 1,1-1 0,-1 0-1,1 1 1,-1-1 0,1 0 0,0 0-1,0 0 1,0 0 0,0 0-1,0-1 1,-1 1 0,1-1 0,0 1-1,0-1 1,3 1 0,5-2 50,1 1 0,0-2 0,-1 1 0,1-2 0,-1 1 0,0-1 0,14-7 0,-9 5-37,42-15 70,0-3 1,-1-2 0,60-37-1,-63 26-46,61-53 0,-92 73-490,-22 16 395,1 1 1,0-1-1,-1 0 1,1 1-1,0-1 1,-1 1-1,1-1 1,0 1-1,-1-1 1,1 1-1,-1-1 1,1 1-1,0 1 1,-1-2 9,1 1 21,0 1 1,0 0-1,0 0 1,0 0-1,-1 0 1,1 0-1,0 1 1,-1-1-1,0 0 0,1 2 1,1 9 52,3 7-60,-2-8 22,0 0-1,1 0 1,0 0-1,1 0 1,10 18-1,-13-27-15,0 1 58,1-1-1,-1 0 0,0 0 0,6 6 0,-7-9-32,1 1 1,-1 0-1,0 0 0,0-1 1,0 1-1,1 0 0,-1-1 0,0 1 1,1-1-1,-1 0 0,1 1 1,-1-1-1,0 0 0,1 0 1,-1 0-1,1 0 0,-1 0 0,2-1 1,6 0 18,7-1 25,0-1 0,0 0 0,0-1 1,18-8-1,-12 3-31,-14 6-25,-1 0 1,0 0-1,0 0 1,0-1-1,0 0 1,-1-1-1,1 1 1,5-7-1,-8 8-24,-1 1 0,1-1-1,-1 1 1,1 0 0,7-3-1,-7 3-4,0 0 0,0 0 0,0 0 0,0-1 0,7-5 0,-11 7 16,1 0 1,0 0-1,0 0 0,0-1 0,-1 1 0,1 0 1,-1 0-1,1 0 0,-1-1 0,1 1 0,-1 0 1,0-1-1,1 1 0,-1 0 0,0-1 0,0 1 1,0-2-1,0 2-13,-1 1 0,1-1 0,0 0 0,0 1 0,0-1 1,0 1-1,0-1 0,-1 1 0,1-1 0,0 1 0,-1-1 0,1 1 0,0-1 1,-1 1-1,1-1 0,0 1 0,-1 0 0,1-1 0,-1 1 0,1-1 0,-1 1 0,1 0 1,-1 0-1,1-1 0,-1 1 0,1 0 0,-1 0 0,1-1 0,-1 1 0,1 0 1,-1 0-1,0 0 0,1 0 0,-1 0 0,1 0 0,-1 0 0,0 0 0,1 0 0,-1 0 1,1 1-1,-2-1 0,-6 2-31,1 1-1,-1 0 1,0 0 0,1 1 0,0-1 0,0 2 0,-13 9-1,-1 4-90,-20 20-1,32-28 142,0 1 1,0 0-1,1 1 0,0 0 0,1 0 0,1 0 1,0 1-1,0 0 0,-5 23 0,8-25 5,0 0-1,1 0 1,1 0-1,0 1 1,0-1-1,1 0 1,0 1-1,1-1 1,1 0 0,0 1-1,0-1 1,5 13-1,-7-23 11,1 1 0,-1-1 1,1 0-1,-1 1 0,1-1 0,0 0 0,-1 1 0,1-1 1,0 0-1,0 0 0,0 0 0,0 0 0,0 0 0,0 0 1,0 0-1,0 0 0,1-1 0,-1 1 0,3 1 0,-3-2 1,0 0-1,0 0 1,1 0 0,-1 0-1,0 0 1,0 0-1,1 0 1,-1 0-1,0-1 1,0 1 0,0-1-1,1 1 1,-1-1-1,0 1 1,0-1-1,0 1 1,2-2-1,3-4 47,0 1 0,-1-1-1,1 0 1,-1 0 0,5-8-1,6-11 164,23-48 0,-18 32-220,23-60-181,-42 97 122,-1 1 1,-1-1-1,1 0 1,0 1-1,-1-1 0,0 0 1,0-3-1,0 4-90,-5 9-37,1 0 0,0 1 0,-6 10 0,-3 21 137,0 0 0,3 0 0,-9 52 0,4-12 35,-1-9 113,-28 73 1,37-121-12,-2 0 1,-1-1 0,0 0-1,-1 0 1,-2-2 0,0 1-1,-25 27 1,35-43-76,0-1 0,0 1 0,1-1 0,-2 0 0,1 1 1,0-2-1,0 1 0,-1 0 0,1-1 0,-1 1 0,1-1 0,-1 0 0,0 0 0,-3 0 0,2-1-6,1 0-1,-1 0 1,1 0-1,-1-1 1,1 0-1,-1 0 1,1 0-1,0 0 1,-1-1-1,1 1 1,-7-5-1,2 1-78,0-1 0,1 0-1,0 0 1,0-1 0,0 0 0,1-1 0,0 1-1,-10-16 1,15 21 40,1 0 0,0 0 1,0 1-1,0-1 0,1 0 0,-1 0 0,0-1 0,1 1 0,-1 0 1,1 0-1,0 0 0,-1 0 0,1 0 0,0-1 0,1 1 0,-1 0 1,0 0-1,0 0 0,1 0 0,0 0 0,-1 0 0,1 0 0,0 0 1,0 0-1,0 0 0,2-2 0,2-5 1,1 2-1,1-1 1,0 1 0,11-10 0,-10 10-3,8-7 23,1 1-1,36-22 0,43-16-109,-71 39 147,65-32-8,105-59-77,-178 93 52,56-36 294,112-90 0,-126 88-62,-56 43-322,1 1 1,-1-1 0,0 0-1,2-7 1,-4 11-3,-2 3 0,-4 9-64,3-5 143,-4 6 50,1 1 0,0 0 0,0 0 0,2 1 0,0-1 0,0 1 0,0 14-1,3-28-27,0 0-1,0 1 0,1-1 0,-1 0 0,0 0 0,0 0 0,0 0 0,1 0 0,-1 0 0,0 1 0,0-1 0,1 0 0,-1 0 0,0 0 1,0 0-1,0 0 0,1 0 0,-1 0 0,0 0 0,0 0 0,1 0 0,-1 0 0,0 0 0,0 0 0,1 0 0,-1 0 0,0 0 0,0-1 1,1 1-1,-1 0 0,0 0 0,0 0 0,0 0 0,1 0 0,-1-1 0,10-3 113,33-25 225,-32 20-355,0 2 0,0-1 1,1 2-1,21-10 0,-32 15-8,1 1 1,-1-1-1,0 1 0,1-1 1,-1 1-1,0 0 0,1-1 0,-1 1 1,1 0-1,-1 0 0,0 0 1,1 0-1,-1 0 0,0 0 0,1 1 1,-1-1-1,0 0 0,1 1 1,-1-1-1,0 1 0,1-1 0,-1 1 1,0 0-1,0-1 0,0 1 1,0 0-1,1 0 0,-1 0 1,-1 0-1,1 0 0,0 0 0,0 0 1,0 0-1,0 1 0,-1-1 1,1 0-1,0 0 0,-1 0 0,1 1 1,-1-1-1,0 0 0,1 3 1,1 6-7,-1-1 0,-1 0 0,1 1 0,-1-1 0,-2 11 0,-4 45-36,-3 0-1,-28 101 1,25-126 148,-1-2 0,-2 0 1,-2 0-1,-1-2 0,-34 50 0,47-78-48,-1-1 0,1 0 0,-2 0 1,1 0-1,-13 10 0,16-15-27,0 0-1,0 0 1,0-1 0,0 1-1,-1-1 1,1 1 0,0-1-1,-1 0 1,1 0 0,-1-1-1,1 1 1,-1-1 0,0 0-1,1 0 1,-1 0 0,1 0-1,-6-1 1,-4-3 26,-1-1 0,2 0 1,-1 0-1,1-1 0,0-1 0,0 0 0,0-1 0,1 0 0,1-1 1,-20-19-1,25 22-36,0 0 1,0 0 0,0-1-1,1 1 1,0-1-1,0 0 1,-4-12 0,7 16-2,-1-1 0,2 1 0,-1-1 0,0 0 0,1 1 0,0-1 0,-1 0 0,1 1 0,1-1 0,-1 0 0,1 1 0,-1-1 0,1 1 0,0-1 0,0 1 1,0-1-1,1 1 0,2-4 0,1-2 7,2 0 0,-1 1 0,1-1 0,1 2 0,-1-1 0,12-7 0,3-2-45,30-17-1,-25 19 51,0 2 0,1 0-1,1 2 1,0 2 0,0 0-1,45-6 1,-7 6-685,124 0 0,-162 9-1021,42 6 0,-58-4-12,0 1-1,0 0 1,0 1-1,0 0 1,17 9 0,6 5-2583,0-5-1898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5:41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1221 4320,'-23'-1'1530,"10"2"7553,22-14-5761,13-17-1724,41-42-1,-62 71-1570,26-27 398,52-40 1,35-16 53,-79 60-295,301-203 1395,-329 222-1534,-1 1-14,0 0 0,1 1 0,-1-1-1,13-3 1,-19 6-29,1 1 0,0 0-1,0-1 1,0 1 0,0 0 0,0 0 0,0 0-1,0 0 1,0 0 0,0 0 0,0 0-1,0 0 1,0 0 0,0 1 0,0-1 0,0 0-1,-1 0 1,1 1 0,0-1 0,0 1-1,0-1 1,0 1 0,-1-1 0,1 1 0,0-1-1,0 1 1,-1 0 0,1 0 0,0-1-1,-1 1 1,1 0 0,-1 0 0,1-1-1,-1 1 1,1 0 0,-1 0 0,0 0 0,0 0-1,1 0 1,-1 0 0,0 0 0,0 0-1,0 1 1,1 7 29,0 1 0,-1 0 0,0 0 0,-3 15 0,1-10-15,-1 4 2,0 0 1,-1 0-1,-1-1 0,-1 0 1,0 0-1,-2 0 1,-18 31-1,9-21 164,-2-1 0,-1-1 0,-42 42 0,60-66-93,0 0 0,1 0 0,-1 0 0,1 0 0,-1 0 0,-1 5 1,17-11 464,-4 0-503,0-1 1,0 0-1,-1 0 0,1-1 1,-1 0-1,-1-1 0,13-11 1,52-60-22,-68 72-17,34-41 40,-15 16-121,2 2 1,58-53-1,-82 80 40,1 0-1,-1 1 1,1-1-1,-1 0 0,1 1 1,0 0-1,0-1 1,3 0-1,-5 2 19,-1 0 0,1 0 0,0 0 0,-1 0 0,1 0 0,0 0 0,-1 0 0,1 1 0,0-1 0,0 0 0,-1 0-1,1 0 1,-1 1 0,1-1 0,0 0 0,-1 1 0,1-1 0,-1 1 0,1-1 0,0 1 0,-1-1 0,0 1 0,1-1 0,-1 1 0,1-1 0,-1 1-1,1 0 1,-1-1 0,0 1 0,0-1 0,1 1 0,-1 0 0,0-1 0,0 1 0,0 0 0,0 0 0,3 12-50,-2 0 0,1-1 0,-2 1 0,0 0 0,0 0 0,-1-1 0,-4 15 0,2-2 12,-7 33 206,6-46-122,1 1 1,1 0 0,1 0 0,-1 0 0,2 21 0,1-31-18,-1 0 1,0 0 0,1-1 0,0 1 0,0 0 0,0 0 0,0-1 0,0 1 0,1 0 0,-1-1 0,1 1 0,-1-1 0,1 0 0,0 0 0,0 1 0,0-1-1,0 0 1,1-1 0,-1 1 0,0 0 0,1-1 0,-1 1 0,1-1 0,0 0 0,-1 0 0,1 0 0,0 0 0,3 1 0,7 0 35,0 0 0,0-1 1,1-1-1,24-1 0,-30 0-46,29-2 111,0-2-1,52-15 0,-74 16-68,-1 0 0,0-2 1,1 0-1,-2 0 0,24-15 1,-29 15-56,0 0 0,0 0 1,0-1-1,-1-1 1,0 1-1,-1-1 1,1 0-1,-1 0 0,6-13 1,-4 6-43,-1 0 0,-1-1 0,0 0 0,-1 0 0,-1 0 0,0 0 0,1-20 0,-5 34 4,1-1 0,-1 1 0,0-1 0,0 1 0,0-1 0,-1 1 0,1-1 0,0 1 0,-1 0 0,0-1 0,0 1 0,0 0 0,0-1 0,-2-2 1,3 4 25,0 1 0,-1 0 0,1-1 1,-1 1-1,1 0 0,-1 0 1,1-1-1,-1 1 0,1 0 1,-1 0-1,0 0 0,1 0 1,-1 0-1,1 0 0,-1 0 1,1 0-1,-1 0 0,1 0 1,-1 0-1,1 0 0,-1 0 1,0 0-1,1 0 0,-1 1 1,1-1-1,-1 0 0,1 0 0,-1 1 1,1-1-1,0 0 0,-1 0 1,1 1-1,-1-1 0,1 1 1,0-1-1,-1 0 0,1 1 1,-1 0-1,-16 20-121,16-20 118,-26 38-27,1 0 1,1 2 0,-25 61-1,48-98 62,1 1 0,-1 0-1,1-1 1,0 1 0,1 0 0,-1 0-1,1 0 1,0 0 0,0 0-1,1 0 1,-1-1 0,1 1 0,0 0-1,0 0 1,1 0 0,0-1-1,-1 1 1,1-1 0,1 1 0,-1-1-1,1 0 1,0 0 0,0 0-1,0 0 1,0-1 0,0 1 0,1-1-1,0 0 1,0 0 0,0 0-1,0 0 1,0-1 0,0 0 0,1 1-1,-1-2 1,1 1 0,9 2 0,-6-3 54,-1 0 1,1-1 0,-1 0-1,1 0 1,0 0 0,-1-1-1,1 0 1,-1-1 0,10-3-1,10-4 107,30-15-1,-38 15-121,143-69 153,-125 57-240,0-2 0,39-32 0,-69 50 39,35-27-334,-51 49-281,-36 44 575,-8 13-108,46-63 195,0 0 0,1 1 0,0 0 0,-6 21 0,12-32-43,-1 0 0,1 0-1,-1 0 1,1 0 0,0 0-1,0 0 1,-1 0 0,1 0-1,0 0 1,0 0 0,0 0-1,0 0 1,0 0 0,0 0 0,1 0-1,-1 0 1,0 0 0,0 0-1,1 0 1,-1-1 0,0 1-1,1 0 1,-1 0 0,1 0-1,-1 0 1,1 0 0,0-1 0,-1 1-1,1 0 1,0-1 0,0 1-1,-1 0 1,1-1 0,0 1-1,0-1 1,0 1 0,0-1-1,0 1 1,-1-1 0,3 1 0,1-1 40,0 1 0,0-1 1,0 0-1,0 0 1,0 0-1,0-1 1,0 1-1,6-3 0,6-1 38,-1-1-1,-1-1 1,1 0-1,-1-1 0,21-14 1,-12 5-35,-1-1 0,26-26 1,-19 17-56,-17 15-100,0 0 0,15-18 0,-27 29 83,0 0 1,0-1-1,0 1 1,1 0-1,-1 0 1,0-1-1,0 1 1,0 0-1,0 0 1,1 0-1,-1-1 1,0 1-1,0 0 1,1 0-1,-1 0 1,0-1-1,0 1 0,1 0 1,-1 0-1,0 0 1,1 0-1,-1 0 1,0 0-1,0 0 1,1 0-1,0 0 1,0 7-182,-5 15-9,-2 1 234,0 1 1,1 0 0,1 0-1,-1 43 1,5-64 2,1 1-1,-1-1 1,1 0-1,-1 1 1,1-1-1,0 0 1,0 1-1,0-1 1,1 0-1,1 4 1,-2-6-8,0 0-1,-1 0 1,1 0 0,0 0 0,-1 0-1,1-1 1,0 1 0,0 0-1,0 0 1,0 0 0,0-1 0,0 1-1,0-1 1,0 1 0,0-1-1,0 1 1,0-1 0,0 1-1,1-1 1,-1 0 0,0 0 0,0 0-1,0 1 1,0-1 0,1 0-1,-1-1 1,0 1 0,0 0 0,0 0-1,1 0 1,-1-1 0,1 1-1,9-6 73,0 1-1,-1-1 0,0-1 0,0 0 1,11-10-1,12-8 16,0 1-65,0 2 1,-1-1 0,-2-2-1,33-34 1,-2-12-81,-3-2 0,91-156-1,-112 161-3,-2-1-1,-4-1 1,-3-2-1,36-147 0,-44 131-310,-20 71 224,-2 11 0,2 6 120,-1 0 1,1 0 0,0 0 0,0 0 0,0 0-1,0 0 1,0 0 0,-1 0 0,1 0 0,0 0 0,0 0-1,0 0 1,0 0 0,0 0 0,-1 0 0,1 0-1,0 0 1,0 0 0,0 0 0,0 0 0,0 0 0,-1 1-1,1-1 1,0 0 0,0 0 0,0 0 0,0 0-1,0 0 1,0 0 0,0 0 0,-1 1 0,1-1 0,0 0-1,0 0 1,0 0 0,0 0 0,-4 7-44,1 0 1,0 0 0,0 0-1,1 1 1,-3 8 0,-2 10-22,-79 189-141,35-95 242,-44 159 1,61-149 31,30-106-30,0 1 1,2-1-1,0 33 0,2-51-11,1-1-1,0 1 1,-1 0-1,2-1 1,-1 1-1,1-1 0,0 1 1,0-1-1,0 0 1,1 0-1,-1 0 0,1 0 1,6 7-1,-6-9 11,0 0-1,0-1 1,0 1 0,0-1-1,0 1 1,1-1-1,-1 0 1,1 0 0,-1-1-1,1 1 1,0-1 0,0 0-1,0 0 1,0 0-1,-1 0 1,1-1 0,0 1-1,0-1 1,6 0-1,-1-1-5,-1-1-1,0 1 0,-1-1 0,1-1 1,0 1-1,-1-1 0,1-1 0,-1 1 0,0-1 1,0 0-1,0-1 0,0 0 0,7-8 0,8-7 102,-2-2-1,23-32 0,-16 20-166,9-8 39,27-36-95,-41 45-265,-23 36 296,-1 0-1,1 0 1,0 0-1,-1 0 0,1 0 1,0 5-1,-2 1 24,-5 15 49,2 0 1,0 1-1,2-1 0,1 1 1,0 0-1,2 33 0,2-53 4,-1 1 0,1-1 1,0 1-1,1-1 0,-1 0 0,1 0 0,0 1 0,0-1 0,1 0 0,0-1 0,0 1 0,0 0 0,0-1 0,1 0 0,-1 1 0,1-2 0,0 1 0,0 0 0,10 5 0,-6-4 41,0-1 0,1 0 0,0 0 0,0-1 0,0 0 0,0-1 0,0 0 0,0-1 0,1 1 0,17-1 0,1-2-14,0-1-1,0 0 1,49-13-1,-58 10-6,-1-1 1,0 0-1,-1-2 0,1 0 0,-2-1 1,25-16-1,-18 8-104,-1-1 0,33-35 1,-46 44-158,-8 8 113,-1 2 2,-12 15-282,0 2 242,4-5 127,4-6 42,-1 0 1,1 0-1,0 0 0,1 0 1,-1 1-1,2-1 1,-1 1-1,1 0 1,0 0-1,-1 12 0,3-15 21,2 17 62,-2-22-90,1 1 1,-1 0-1,0 0 0,1-1 1,-1 1-1,1 0 0,-1-1 1,1 1-1,-1 0 0,1-1 1,0 1-1,-1-1 1,1 1-1,0-1 0,-1 1 1,1-1-1,0 1 0,0-1 1,-1 0-1,1 1 0,0-1 1,0 0-1,1 1 0,2-1 36,1 0 0,0 0 0,-1 0 0,1 0-1,0-1 1,-1 1 0,1-1 0,-1-1 0,1 1 0,7-4-1,-3 1 11,1 0 0,-1-1 0,-1-1 0,10-5 0,-13 6-53,0 1-1,0-1 0,0 1 0,-1-1 1,0-1-1,0 1 0,0-1 0,0 1 1,4-11-1,-7 14-20,0-1 1,0 1-1,-1-1 0,1 1 1,0-1-1,-1 0 0,0 1 0,1-1 1,-1 0-1,0 1 0,-1-1 1,1 0-1,0 1 0,-1-1 1,1 1-1,-1-1 0,0 0 1,0 1-1,0-1 0,0 1 1,0 0-1,0-1 0,-1 1 0,1 0 1,-1 0-1,-3-3 0,3 3-4,0-1-1,-1 1 0,1 0 0,-1 0 1,1 1-1,-1-1 0,0 0 0,0 1 1,0 0-1,0 0 0,0 0 0,0 0 1,0 0-1,0 0 0,0 1 0,-1-1 1,1 1-1,0 0 0,-5 1 0,-1 0-67,0 1 0,0 1 0,0-1 0,0 2-1,-8 3 1,-9 4 16,23-11 75,-5 7 40,19-3 225,-3-4-217,1 0 0,-1 0 0,0 0 0,15-4 0,2 0 8,24-3 20,146-14 158,-157 19-277,1 2-1,-1 2 1,44 7-1,-74-8 34,1 1 0,-1 0 0,-1 0-1,1 1 1,0 1 0,0-1-1,-1 1 1,0 0 0,9 7-1,-12-8 17,0 1 1,0-1-1,-1 1 0,1-1 0,-1 1 0,0 0 0,0 0 1,-1 1-1,1-1 0,-1 1 0,0-1 0,0 1 0,0 0 0,-1 0 1,0-1-1,2 10 0,-3-9 4,1 0 0,-1 1 1,0-1-1,0 0 0,-1 0 1,0 0-1,0 1 0,0-1 1,0 0-1,-4 7 0,-11 38 357,14-46 155,7-11-418,9-10-301,14-21 0,-18 23 91,0 1 0,1 0 0,15-13 0,-26 26 101,0 1 0,1-1 0,-1 1 0,1 0 0,-1-1 0,1 1 0,-1 0 0,0-1 0,1 1 0,-1 0 0,1-1 0,-1 1 0,1 0 0,0 0 0,-1 0 0,1-1 0,-1 1 0,1 0 0,-1 0 0,1 0 0,0 0 0,-1 0 0,1 0 0,-1 0 0,1 0 0,-1 0 0,1 1 0,-1-1 0,1 0 0,0 0 0,-1 0 0,1 1 0,-1-1 0,1 0 0,-1 1 0,1-1 0,-1 0-1,0 1 1,1-1 0,-1 0 0,1 1 0,-1-1 0,0 1 0,1-1 0,-1 1 0,0-1 0,0 1 0,1-1 0,-1 2 0,3 3-52,-1 1-1,0 0 1,-1 0-1,2 6 0,-2-5 53,0-3 35,0 1-1,0-1 1,1 1 0,-1-1-1,1 0 1,0 0 0,0 0-1,1 0 1,-1 0 0,1-1-1,0 1 1,0-1 0,0 1 0,0-1-1,0 0 1,1 0 0,-1 0-1,1-1 1,0 1 0,0-1-1,6 2 1,-1-1 78,-1 0 1,1-1-1,-1-1 0,1 1 0,0-2 1,0 1-1,0-1 0,-1 0 0,16-3 1,7-2 134,40-13 0,-63 16-213,8-3 14,-1-1 0,-1 0 1,1-1-1,-1 0 0,0-1 0,0-1 1,-1 0-1,20-18 0,-14 8-25,-1 0 0,0-1 0,-2-1 0,21-33 0,28-53-175,-47 87-14,-9 16 40,-9 4 125,1 0-1,-1 0 1,0 0 0,0 0 0,1 0 0,-1 1-1,0-1 1,0 0 0,1 0 0,-1 0 0,0 1-1,0-1 1,1 0 0,-1 0 0,0 0 0,0 1-1,0-1 1,0 0 0,0 1 0,1-1 0,-1 0-1,0 0 1,0 1 0,0-1 0,0 0 0,0 1-1,0-1 1,0 0 0,0 0 0,0 1 0,0 0-1,1 19-65,0 1-1,-2 0 0,-1 0 0,0 0 1,-1 0-1,-9 28 0,1-13 84,-2 0 0,-29 58 0,36-83 176,0 1 1,0-2-1,-1 1 1,-12 13-1,24-28-89,0 1-1,0-1 0,1 1 0,-1 0 0,10-3 0,2-2-61,-3 2-18,0 1 0,0 0 0,0 0 1,21-2-1,60-5 60,-90 11-82,270-10-737,-124 8-3648,-83 1-2781,-52-2 3214,-16 4 3853,0 0 1,1 0-1,-1 0 1,0-1-1,0 1 1,1 0-1,-1 0 1,0-1-1,0 1 0,0 0 1,1-1-1,-1 1 1,0 0-1,0-1 1,0 1-1,0 0 1,0 0-1,0-1 1,1 1-1,-1-1 1,0 1-1,0 0 1,0-1-1,0 1 0,0 0 1,0-1-1,0 1 1,-1 0-1,1-1 1,0 1-1,0 0 1,0-1-1,0 1 1,0 0-1,0-1 1,-1 1-1,1 0 1,0 0-1,0-1 0,0 1 1,-1 0-1,1 0 1,-1-1-1,-18-18-5264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1:59:45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 8960,'-4'0'762,"1"0"-80,0-1 0,1 1 0,-1 0 0,0-1 0,0 0 0,0 0 0,-4-2 0,9 5-489,-1-1-1,0 0 1,1 1-1,-1-1 0,1 0 1,-1 0-1,1 0 1,0 0-1,0 0 1,-1-1-1,1 1 0,0 0 1,0-1-1,0 1 1,-1-1-1,1 0 1,2 1-1,42 1 750,-28-2-543,267 6 1409,-224-11-1353,1-1-5016,-61 6 4285,-1 0 1,1 0-1,0 1 1,0-1-1,-1 0 1,1 0-1,0 0 1,0 1-1,-1-1 1,1 0 0,0 0-1,0 1 1,-1-1-1,1 1 1,0-1-1,-1 1 1,1-1-1,-1 1 1,1-1-1,-1 1 1,1 0-1,-1-1 1,1 1-1,-1 0 1,1 0-1,4 11-2758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1:06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189 850 6880,'-6'-12'1462,"5"7"-880,-1 1 1,0 0-1,0-1 0,-1 1 1,1 0-1,-1 0 0,0 1 1,0-1-1,0 1 0,0-1 0,-1 1 1,1 0-1,-1 0 0,-7-4 1,9 6-443,0 0 0,0 0 0,0 0 0,0 1 1,0-1-1,0 0 0,0 1 0,0-1 0,0 1 0,0 0 0,0 0 1,-4 0-1,4 0-87,0 1 0,-1 0 0,1 0 0,0 0 0,0 0 0,-1 0 0,1 0 0,0 1 0,0-1 1,0 1-1,1 0 0,-3 1 0,-3 5 1,1-1 1,0 1 0,0 1-1,1-1 1,0 1 0,1-1-1,0 1 1,0 1 0,-3 13 0,1-1 73,1 1 1,-4 46 0,8-62-25,1 0-1,0 0 1,1 0 0,0 0-1,0 0 1,3 11-1,-3-14-43,1-1 0,-1 1 0,1-1-1,-1 1 1,1-1 0,0 0-1,0 0 1,1 0 0,-1 0 0,1 0-1,-1-1 1,1 1 0,0-1 0,3 3-1,2-1 57,-1 0 0,1-1 0,0 0 0,0 0 0,0-1 0,1 0 0,-1 0 0,1-1 0,-1 0 0,1-1 0,-1 0 0,1 0-1,9-2 1,14-2 160,-1-3 0,33-10-1,-57 16-266,12-5 35,0-1 0,0 0 1,-1-2-1,27-15 0,-21 8-7,-1-2-1,35-32 1,86-107 134,-83 86-17,-10 15-41,-5 5 127,47-65-1,-64 72-176,-2-2 0,-3 0 1,-1-1-1,-2-2 0,-2 0 0,22-97 1,-37 129-151,-2 10 33,-1 0 0,1 0 0,-1 0 0,0 0 0,-1 0 0,0-13 1,-5 12-6,-1 10-35,3 1 69,1-1 1,0 1 0,0 1 0,0-1-1,-2 4 1,-168 334 200,144-276 27,-25 76 1,-8 71 243,27-93-224,29-102-20,2-9 18,1 0 0,0-1-1,0 1 1,-1 14 0,4-22 31,2-4-51,14-27-174,1 0-1,1 1 1,1 1 0,2 1-1,1 1 1,37-34 0,-34 37-183,2 2 0,0 0 1,2 2-1,37-20 0,-64 39 101,0-1-1,0 1 1,0 0-1,0 0 1,0 0-1,0 0 1,0 1-1,1-1 1,-1 1-1,0 0 1,0 0-1,5 0 1,-6 1 28,0-1 1,0 1-1,0 0 0,0-1 1,0 1-1,-1 0 1,1 0-1,0 1 0,-1-1 1,1 0-1,-1 0 1,1 1-1,-1-1 0,1 1 1,-1-1-1,0 1 1,0 0-1,0-1 0,0 1 1,1 2-1,5 14 23,0 0 0,-2 1 1,0 0-1,4 35 0,-7-33 62,2-1 0,0 0 1,1-1-1,10 26 0,-13-41-20,0-1-1,0 1 0,0-1 1,0 0-1,0 1 0,1-1 1,0 0-1,-1 0 1,1-1-1,5 4 0,-7-5-16,1 0-1,0 0 0,0 0 1,0 0-1,0 0 0,0 0 1,0-1-1,0 1 0,0-1 1,0 1-1,0-1 0,0 0 1,0 0-1,0 0 0,0 0 1,0 0-1,0-1 0,0 1 1,0 0-1,0-1 0,3-1 1,7-4 61,0-1 0,0 0 0,-1-1 0,0 0 0,0-1 0,15-17 0,4-1 0,-19 17-94,176-169 701,-184 176-671,-1-1 1,1 1-1,-1-1 1,3-5-1,-2 3-30,-2 4-1,3-7-238,-4 8 219,-1 1 0,1-1 0,0 1 0,0 0 0,-1-1 1,1 1-1,0 0 0,-1 0 0,1-1 0,-1 1 0,1 0 0,0 0 0,-1-1 0,1 1 0,-1 0 1,1 0-1,-1 0 0,1 0 0,0 0 0,-1 0 0,1 0 0,-1 0 0,1 0 0,-1 0 0,1 0 1,-1 0-1,1 0 0,-1 0 0,-4 1-13,0-1-1,0 1 1,0 0 0,0 1-1,0-1 1,0 1 0,1 0-1,-1 0 1,1 1 0,-1-1 0,1 1-1,0 0 1,0 0 0,0 0-1,0 1 1,-5 6 0,-1 2 47,-1 1-1,2 1 1,-16 28 0,14-21-7,1 1-1,-13 42 1,19-50 63,1 1 0,0 0-1,1 0 1,1-1 0,0 28 0,1-40-16,1 1 0,-1-1 0,0 1 0,1-1 0,0 0 0,-1 1 0,1-1 0,0 0 0,0 1 0,0-1 0,1 0 0,2 3 0,-3-4-10,0 0-1,0 0 1,0 0-1,0 0 1,0 0-1,0-1 1,0 1-1,0-1 1,0 1-1,0-1 1,1 1-1,-1-1 1,0 1-1,0-1 1,1 0-1,-1 0 1,0 0-1,1 0 1,-1 0-1,0 0 1,0 0-1,1 0 1,-1 0-1,0-1 1,2 1-1,4-3 18,0 0 0,0 0 0,-1-1 0,0 0-1,1 0 1,-1 0 0,0-1 0,-1 0 0,1 0 0,-1-1 0,4-5 0,10-13 36,19-33 1,-37 55-81,33-53-397,46-102 0,-79 150-392,-5 14 325,-9 116 256,13-117 184,-2 18 61,2 0-1,2 29 0,-1-48 0,-1 0 0,1 0 0,0 0 0,0 0 0,1 0 0,-1 0-1,1 0 1,0 0 0,1 0 0,-1-1 0,1 1 0,0-1 0,0 0 0,0 0 0,0 0 0,7 5-1,-8-7-6,0-1-1,1 0 1,-1 1-1,1-1 0,-1 0 1,1 0-1,-1-1 0,1 1 1,0 0-1,0-1 0,-1 0 1,1 0-1,0 0 0,-1 0 1,1 0-1,0 0 0,0 0 1,-1-1-1,1 0 1,3-1-1,2-1 41,0 0 1,-1-1-1,1 0 0,-1 0 1,9-8-1,13-12-22,-1-2-1,-1-1 1,28-36-1,39-39-1,-80 88-86,2 1-1,-1 1 0,2 0 1,0 1-1,0 1 1,26-11-1,-42 21 25,-1-1-1,1 1 1,0 0-1,-1-1 0,1 1 1,0 0-1,0-1 1,0 1-1,-1 0 1,1 0-1,0 0 1,0 0-1,0-1 1,-1 1-1,1 0 1,0 1-1,0-1 1,0 0-1,0 0 1,-1 0-1,1 0 1,0 1-1,0-1 1,0 1-1,0 0 9,-1 0 0,1 0 1,-1 1-1,0-1 0,1 0 0,-1 0 1,0 1-1,0-1 0,0 0 0,0 1 1,0-1-1,0 0 0,-1 1 0,1-1 1,-1 3-1,-9 36 142,-21 57 0,8-29-73,-13 56 207,36-124-260,0 1-1,-1 0 1,1-1 0,0 1-1,0-1 1,0 1-1,0 0 1,0-1 0,0 1-1,0 0 1,0-1-1,0 1 1,0 0 0,0-1-1,0 1 1,0 0 0,1 0-1,4-1 276,4-9-36,15-18-88,16-21-194,74-67 0,-103 106 5,53-42-159,-54 43 76,1 1 0,1 0-1,-1 1 1,14-5 0,-23 10 75,0 1 1,0-1-1,0 0 1,0 1-1,0-1 1,0 1-1,0 0 0,0 0 1,0-1-1,0 1 1,0 1-1,1-1 1,-1 0-1,0 1 1,0-1-1,0 1 1,3 0-1,-3 1 4,0-1-1,0 0 1,-1 1 0,1 0-1,0-1 1,-1 1 0,1 0-1,-1-1 1,0 1-1,1 0 1,-1 0 0,0 0-1,0 0 1,0 1 0,-1-1-1,2 2 1,2 15 98,-1 0 1,0-1 0,-1 1-1,-2 34 1,0-48-50,0-3 10,0 1 0,1 0 0,-1 0-1,1-1 1,0 1 0,-1 0-1,2 2 1,-1-5-18,-1 1-1,0-1 1,0 1 0,0-1-1,0 1 1,1-1 0,-1 1-1,0-1 1,1 1 0,-1-1-1,0 1 1,1-1 0,-1 0-1,0 1 1,1-1 0,-1 0-1,1 1 1,-1-1 0,1 0-1,-1 0 1,1 1 0,-1-1-1,1 0 1,-1 0 0,1 0-1,-1 0 1,1 1 0,-1-1-1,1 0 1,-1 0 0,1 0-1,0 0 1,-1 0 0,1-1-1,-1 1 1,1 0 0,-1 0-1,1 0 1,-1 0-1,1-1 1,0 1 0,4-4 0,0 0 0,0 0-1,0-1 1,-1 1 0,1-1 0,-1 0 0,0-1 0,-1 1 0,6-10 0,-5 7-81,1 0 0,0 1 0,1 0 1,9-11-1,-14 18 57,-1-1 0,1 1 0,0-1 0,-1 1 0,1-1 1,0 1-1,-1-1 0,1 1 0,0 0 0,-1 0 0,1-1 0,0 1 0,-1 0 1,1 0-1,0 0 0,0 0 0,0 0 0,-1 0 0,1 0 0,0 0 0,0 0 1,-1 0-1,1 0 0,0 0 0,0 0 0,-1 1 0,1-1 0,0 0 0,-1 1 1,1-1-1,0 0 0,-1 1 0,1-1 0,-1 1 0,1-1 0,0 1 0,-1-1 1,1 1-1,-1-1 0,1 1 0,-1 0 0,0-1 0,1 1 0,0 1 0,2 4-38,0 0 0,1 1 0,3 12 0,-4-10 77,-3-8-11,1 1 0,0-1-1,-1 1 1,1-1 0,0 1-1,0-1 1,0 1-1,0-1 1,0 0 0,0 0-1,0 1 1,0-1 0,3 2-1,-3-3-10,0 0 0,0 0 0,0 0 0,0 0 0,0 0 0,0 0 0,0 0 0,0 0 0,0 0 0,0 0 0,0 0 1,-1-1-1,1 1 0,0 0 0,0-1 0,0 1 0,0-1 0,0 1 0,-1-1 0,1 0 0,1 0 0,7-7-20,0 0-1,0-1 1,-1 0 0,0 0 0,6-10-1,6-7-88,13-10 85,2 2-1,51-40 1,-62 54 86,-9 8-61,-2-1 0,0-1-1,0 0 1,-2-1-1,1 0 1,-2 0-1,0-2 1,11-23-1,-9 10 13,-1-1-1,-1 0 1,10-62-1,-7 37-240,-13 55 205,1 0 0,-1-1-1,0 1 1,0 0 0,1 0 0,-1 0-1,0 0 1,0 0 0,0 0 0,-1-1-1,1 1 1,0-1 0,-3 2-131,-2 9 54,-34 109 69,34-105 62,-81 240 595,78-221-571,1 0 1,1 0 0,2 1 0,2 0 0,1-1-1,3 39 1,-1-64-13,0 0 0,0 1 0,1-1 1,0 0-1,0 0 0,0 0 0,5 8 0,-6-14-23,0 1 0,-1-1 0,1 1 0,0-1 0,0 1-1,1-1 1,-1 0 0,0 0 0,0 0 0,1 0 0,-1 0 0,0 0 0,1 0 0,-1 0 0,1 0-1,0 0 1,-1-1 0,1 1 0,-1-1 0,1 1 0,0-1 0,-1 0 0,1 0 0,0 0 0,0 1 0,-1-2-1,1 1 1,0 0 0,-1 0 0,1 0 0,0-1 0,-1 1 0,1-1 0,0 1 0,-1-1 0,1 0 0,2-1-1,7-6 0,0 0 0,0 0-1,-1-1 1,0 0 0,-1-1-1,0 0 1,8-12 0,73-97-461,-81 104 315,-9 13 85,1 1-1,0-1 1,0 0-1,0 1 1,0-1-1,0 1 1,0-1 0,0 1-1,0 0 1,1-1-1,-1 1 1,0 0 0,3-2-1,-3 3 13,0 0 0,0 0 0,-1 0 0,1 0 0,0 1 1,-1-1-1,1 0 0,0 0 0,-1 0 0,1 1 0,0-1 0,-1 0 0,1 1 0,-1-1 0,1 1 0,-1-1 0,1 0 1,-1 1-1,1-1 0,-1 1 0,1-1 0,-1 1 0,1 0 0,-1-1 0,0 1 0,1-1 0,-1 1 0,0 0 0,0-1 1,1 1-1,-1 0 0,7 24-124,-7-23 137,1 6 64,1 0-1,0 0 0,0 0 1,0 0-1,1 0 1,1-1-1,-1 1 1,1-1-1,0 0 0,9 11 1,-11-17-34,-1 1 1,0-1 0,1 0 0,0 0-1,-1 0 1,1 0 0,0 0-1,-1 0 1,1 0 0,0-1-1,0 1 1,0-1 0,0 1-1,0-1 1,-1 0 0,1 1-1,0-1 1,0 0 0,0 0 0,0-1-1,0 1 1,0 0 0,0-1-1,0 1 1,0-1 0,2 0-1,5-3 50,-1 0-1,1-1 0,-1 0 0,9-6 1,-14 9-60,121-90 307,-98 71-358,-2-2-1,38-43 1,-61 64-6,1 0-1,-1 0 1,1 0-1,-1 0 1,0 0-1,0-1 1,1-1-1,-2 3 45,0 1 0,0 0 0,0 0 0,0 0 0,0 0 0,0 0-1,0 0 1,0-1 0,0 1 0,0 0 0,0 0 0,0 0 0,0 0 0,0 0-1,0 0 1,0-1 0,0 1 0,0 0 0,0 0 0,0 0 0,0 0-1,0 0 1,0 0 0,-1 0 0,1-1 0,0 1 0,0 0 0,0 0-1,0 0 1,0 0 0,0 0 0,0 0 0,0 0 0,-1 0 0,1 0-1,0 0 1,0 0 0,0 0 0,0 0 0,0 0 0,0 0 0,-1 0-1,1 0 1,0 0 0,-14 4-226,4 2 234,0 0-1,1 0 0,-1 1 1,1 0-1,1 0 1,-1 1-1,2 1 0,-1-1 1,1 1-1,0 1 1,1-1-1,0 1 1,0 0-1,-5 15 0,10-23 14,0-1 0,1 1-1,-1 0 1,1 0-1,-1 0 1,1 0-1,0 0 1,0 0 0,0 0-1,0 0 1,0 0-1,0 0 1,0 0-1,0-1 1,1 1 0,-1 0-1,1 0 1,1 2-1,-2-3-5,1 0 0,0 0 0,-1-1 0,1 1 0,0-1 0,0 1 0,0 0-1,-1-1 1,1 1 0,0-1 0,0 0 0,0 1 0,0-1 0,2 1 0,0-1 13,0 1 0,1-1 1,-1 0-1,1 0 0,4-1 0,26-5 159,0-2 0,39-14 0,-44 12-190,1 2 0,-1 0 0,57-5 0,-78 12 4,1 2 0,-1-1 0,0 1 0,0 1 0,1-1 0,-1 2-1,0-1 1,-1 1 0,1 0 0,0 0 0,-1 1 0,0 0 0,10 7 0,5 6 54,0 2 0,30 32-1,-11-10-27,-30-30-305,92 81 748,-81-75-2970,30 19 0,-26-24-1442,-23-11 2782,1 0-1,-1-1 1,1 1 0,-1-1 0,0 0 0,5 0 0,20-3-4338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5:42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16 108 11552,'-15'-11'4288,"46"11"-3361,42-4-223,-24-1 224,32-3-640,53-4 96,29-4-224,17 1 32,49 3-96,-8-1-2304,8 10 1185,4-6-7617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5:44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528 51 8320,'-5'-8'907,"4"7"-720,0-1 1,0 1-1,0-1 0,0 0 1,1 1-1,-1-1 0,0 0 1,1 0-1,-1 0 0,1 1 1,-1-1-1,1 0 0,0 0 1,0-2-1,0 3-88,0 1-1,0-1 1,0 1-1,0-1 1,0 1 0,0-1-1,0 0 1,0 1-1,0-1 1,-1 1 0,1-1-1,0 1 1,0-1-1,0 1 1,-1-1 0,1 1-1,0 0 1,-1-1-1,1 1 1,0-1 0,-1 1-1,1 0 1,-1-1-1,1 1 1,0 0 0,-2-1-1,1 1 42,0-1 0,0 1 0,0 0 0,0 0-1,0 0 1,0 0 0,0 0 0,0 0 0,0 0 0,0 0-1,0 0 1,-2 1 0,-3 1 291,0 0-1,0 1 1,-9 4-1,-281 163 3528,271-153-3600,-33 25 0,47-32-164,0 0 0,1 0 0,0 1-1,-15 22 1,24-31-158,-1 1 1,1-1-1,-1 1 0,1-1 1,0 1-1,0 0 1,0 0-1,0 0 0,0 0 1,1 0-1,-1 0 1,1 0-1,0 3 0,0-4-9,1 1 0,-1-1 0,1 0 0,0 0-1,-1 0 1,1 0 0,0 0 0,0 0 0,1 0-1,-1-1 1,0 1 0,0 0 0,1-1 0,-1 1-1,1 0 1,0-1 0,-1 0 0,4 3 0,3 0 46,0 0 0,-1 0 0,1-1 0,0 0 0,0 0 0,1-1 0,-1 0 0,1-1 0,-1 0 0,1 0 0,-1 0 0,11-2 0,13-1 71,58-12 0,-90 14-144,46-10-93,-1-2 1,64-26-1,78-49-232,-184 86 256,-1 0 0,0 0-1,1 0 1,-1 0 0,1 0-1,-1 1 1,1-1 0,3 0-1,-18 14-634,2-2 694,1 0 0,0 0 0,1 1 0,1 0 0,0 0-1,0 1 1,1 0 0,-6 19 0,6-12 139,1-1 0,0 1 0,2 0 0,0 0 0,1 27 0,2-40-45,0 0 1,0 0-1,1-1 1,0 1-1,0-1 1,1 1-1,3 11 0,-3-15-29,-1-1 0,1 1 0,0 0 0,0-1 0,0 1-1,0-1 1,0 0 0,0 0 0,0 0 0,1 0 0,-1 0-1,1 0 1,0-1 0,-1 1 0,1-1 0,0 0 0,0 0-1,5 2 1,0-2-9,0 1-1,0-2 1,-1 1-1,1-1 1,0 0-1,0-1 1,0 1-1,0-2 1,0 1-1,0-1 1,10-4-1,-1 0 53,-1-1 0,0-1 1,31-19-1,-29 14-85,-1-1-1,0-1 1,-2-1 0,1 0 0,-2-1 0,0-1-1,-1 0 1,-1-1 0,10-20 0,-19 34-30,-1-1 1,1 1-1,-1-1 1,0 0-1,0 0 1,1-8-1,-3 12-14,0 0 0,0 0-1,0-1 1,0 1-1,0 0 1,0 0 0,-1 0-1,1 0 1,-1 0 0,1 0-1,-1 0 1,0 0-1,0 0 1,0 1 0,0-1-1,0 0 1,0 0-1,0 1 1,-1-1 0,1 0-1,0 1 1,-4-2 0,0-1-44,-1 0 1,0 1-1,0 0 1,0 1 0,0-1-1,-1 1 1,1 0 0,-1 1-1,1 0 1,-11-1 0,-7 0 8,-37 3 0,12 2 5,-91 17 0,131-18 299,10-3 326,18-4-17,404-37-121,-330 35-471,181 10 0,-253-1-43,34 7 1,-49-7 77,-1-1 0,0 1 0,1 0 1,-1 0-1,0 1 0,0-1 0,0 1 0,-1 0 0,1 1 0,-1-1 0,5 5 0,-8-7 11,0 0-1,0 1 0,0-1 1,0 0-1,-1 0 0,1 0 1,0 1-1,-1-1 0,1 0 1,-1 1-1,0-1 0,1 1 1,-1-1-1,0 0 0,0 1 1,0-1-1,0 1 0,0 1 1,-1 0 1,1 0 0,-1 0 0,0 0 0,0 0 0,0-1 0,-1 1 0,1-1 0,-3 5 0,-2 1 12,-1-1 0,1 0 1,-1 0-1,-12 8 0,-42 28 589,61-43-599,0 0-1,0 0 1,0 0-1,0 0 1,0 0-1,0 0 1,0 0-1,0 0 1,0 0-1,0 0 1,0 0-1,0 0 1,0-1-1,0 1 1,0 0-1,0 0 1,0 0 0,0 0-1,0 0 1,0 0-1,0 0 1,0 0-1,0 0 1,0 0-1,-1 0 1,1 0-1,0 0 1,0 0-1,0 0 1,0 0-1,0 0 1,0 0-1,0 0 1,0 0-1,0 0 1,0 0-1,0 0 1,0 0-1,0 0 1,0 0 0,0 0-1,0 0 1,0 0-1,0 0 1,0 0-1,0 0 1,0 0-1,-1 0 1,1 0-1,0 0 1,0 0-1,0 0 1,0 0-1,4-7 102,8-8-69,2 1-115,1 0 0,1 1 0,0 1 0,1 0 0,0 2 0,0-1 0,1 2 0,1 1 0,22-8 1,-41 16 73,8-3-63,0 1 0,-1 0 0,1 0-1,0 1 1,10-1 0,-17 2 56,0 0 1,1 0-1,-1 0 0,1 1 0,-1-1 1,0 0-1,1 1 0,-1-1 0,0 0 1,1 1-1,-1 0 0,0-1 0,0 1 1,0 0-1,1-1 0,-1 1 0,0 0 1,0 0-1,0 0 0,0 0 0,0 0 1,-1 0-1,1 0 0,0 1 0,0-1 1,-1 0-1,1 0 0,-1 1 0,1-1 1,-1 0-1,1 0 0,-1 1 0,0-1 1,0 1-1,1-1 0,-1 2 1,0 3 9,-1 0 0,1 0 0,-1-1 1,0 1-1,-3 11 0,2-13 30,1 1-1,0-1 1,0 1 0,0-1 0,1 1-1,0 0 1,0-1 0,0 1-1,1 6 1,-1-10-16,0-1 0,0 0-1,0 1 1,0-1 0,1 0 0,-1 1 0,0-1-1,0 1 1,1-1 0,-1 0 0,0 1-1,0-1 1,1 0 0,-1 0 0,0 1-1,1-1 1,-1 0 0,0 0 0,1 1 0,-1-1-1,1 0 1,-1 0 0,0 0 0,1 0-1,-1 0 1,1 0 0,-1 0 0,0 1-1,1-1 1,-1 0 0,1 0 0,-1-1-1,1 1 1,-1 0 0,0 0 0,1 0 0,-1 0-1,1 0 1,-1 0 0,0 0 0,1-1-1,-1 1 1,0 0 0,1 0 0,-1-1-1,0 1 1,1 0 0,19-15 191,-17 13-213,78-72-668,-76 69 651,-1 1 0,1 0-1,0 0 1,1 1 0,-1 0-1,1 0 1,7-4 0,-12 7 22,-1 0 1,1 0-1,-1 0 1,1 0-1,-1 0 1,1 0-1,0 0 1,-1 0-1,1 0 1,-1 0-1,1 0 1,-1 0-1,1 0 1,-1 0-1,1 0 1,-1 1-1,1-1 1,-1 0-1,1 0 1,-1 1-1,1-1 1,-1 0 0,1 1-1,-1-1 1,1 0-1,-1 1 1,0-1-1,1 1 1,-1-1-1,0 1 1,1-1-1,-1 1 1,0-1-1,0 1 1,1-1-1,-1 1 1,0 0-1,5 24 5,1 103 229,-3-70-22,-3-38-14,1 1 1,2-1 0,5 25-1,-8-42-168,1-1-1,0 1 0,0 0 1,0-1-1,0 1 0,1-1 1,-1 1-1,1-1 0,-1 0 1,1 0-1,0 0 0,0 0 1,0 0-1,0 0 0,0 0 1,1 0-1,-1-1 0,0 1 1,1-1-1,-1 0 0,1 0 1,-1 0-1,1 0 0,0 0 1,0 0-1,-1-1 0,1 1 1,0-1-1,3 0 0,5 0 12,0-1-1,0 0 0,0 0 0,0-2 0,0 1 0,12-5 0,0-2 32,-1 0-1,0-1 0,-1-1 1,0-1-1,0-1 1,33-28-1,-21 11-79,-1-1 1,50-64-1,-69 78 15,-1 0 0,16-29-1,-27 45-39,0 0-1,-1 0 0,1 0 0,-1 0 0,1 0 0,-1-1 0,0 1 0,0 0 0,1 0 0,-1 0 1,0-1-1,0 1 0,0 0 0,0 0 0,0 0 0,-1-1 0,1 1 0,0 0 0,-1 0 0,1 0 1,-1-2-1,0 2 16,0 0 0,1 1 1,-1-1-1,0 0 1,0 0-1,0 1 1,0-1-1,1 1 1,-1-1-1,0 1 0,0-1 1,0 1-1,0-1 1,-1 1-1,1 0 1,0 0-1,0-1 1,0 1-1,0 0 0,0 0 1,0 0-1,0 0 1,-2 1-1,-9 0 14,0 1 0,0 1 0,0 0-1,0 0 1,1 1 0,-1 1 0,1 0 0,0 1-1,-20 13 1,20-11 17,0 1 0,0 0 0,1 1 0,0 0-1,0 0 1,1 1 0,1 0 0,-11 19 0,16-25 20,0 1 0,1-1 1,-1 1-1,1 0 0,0 0 0,1 0 0,0 0 1,0 0-1,0 0 0,0 0 0,1 0 1,0 0-1,1 0 0,-1 1 0,1-1 1,0 0-1,1 0 0,-1 0 0,1-1 0,0 1 1,1 0-1,-1-1 0,1 1 0,0-1 1,1 0-1,-1 0 0,1 0 0,0 0 1,0-1-1,1 0 0,-1 1 0,1-2 1,6 6-1,-2-3 10,1-1 1,0 1-1,-1-2 1,2 1 0,-1-1-1,0-1 1,1 0-1,16 3 1,-19-5 1,-1-1 0,0 1 0,1-1 0,0 0 0,-1-1 0,0 0 0,1 0 0,-1 0 0,0-1 0,1 0 0,-1-1-1,0 0 1,10-5 0,1-4 51,-1-2-1,0 0 1,31-32-1,-8 6-9,42-28-31,107-70 0,-167 122-102,83-57-204,-103 72 293,8-4-308,-10 5 255,0 1 1,0-1 0,0 1 0,0-1 0,0 1 0,0-1-1,0 1 1,0-1 0,0 1 0,0-1 0,0 1 0,0-1 0,0 1-1,0-1 1,0 1 0,-1-1 0,1 1 0,0-1 0,0 0 0,-1 1-1,1-1 1,0 1 0,0-1 0,-1 1 0,-50 114-181,-73 146 232,59-155 82,53-89-35,-2 0-1,0-1 0,-28 25 1,40-39-67,0-1 1,0 1 0,0-1-1,0 1 1,0-1 0,0 0-1,0 0 1,-1 0 0,1 0-1,-1 0 1,1 0 0,0-1-1,-1 1 1,1-1 0,-5 1-1,6-1-6,0-1-1,0 1 1,1 0-1,-1 0 1,0-1 0,0 1-1,0 0 1,0-1-1,0 1 1,1-1-1,-1 1 1,0-1-1,0 0 1,1 1-1,-1-1 1,1 0 0,-1 1-1,0-2 1,0 0 8,0 0 1,-1 0 0,2-1-1,-1 1 1,0 0 0,0-1-1,1 1 1,-1 0 0,1-5-1,-4-35-3,3-1 0,1 0 0,2 0 0,10-52 0,-12 92-28,1 0 0,-1 0 0,1 0 0,0 0 0,0 0 0,3-5-1,-4 8 14,1-1-1,0 0 0,-1 0 0,1 1 1,0-1-1,0 0 0,-1 1 0,1-1 0,0 0 1,0 1-1,0-1 0,0 1 0,0 0 1,-1-1-1,1 1 0,0 0 0,0 0 0,0-1 1,0 1-1,0 0 0,0 0 0,0 0 0,0 0 1,0 0-1,2 1 0,8 1-6,0 1 0,0 1-1,-1 0 1,1 0 0,-1 1-1,0 0 1,12 8 0,-6-3-20,59 33 12,217 120-786,-272-153-221,109 53-13881,-85-47 7570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5:45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310 643 7136,'4'-16'3163,"-3"8"1151,-8 8-896,1 3-3151,0 0 0,0 0-1,0 0 1,1 1-1,-1-1 1,1 1 0,0 1-1,-10 9 1,3-3 48,-19 17 128,2 2-1,0 1 1,3 1 0,0 1-1,-40 71 1,61-96-279,1 1-1,0 0 1,0 1 0,1-1 0,0 1 0,-2 11-1,5-19-105,0 1-1,0 0 1,0-1 0,0 1-1,0-1 1,1 1-1,-1 0 1,1-1-1,-1 1 1,1-1 0,0 1-1,0-1 1,0 0-1,0 1 1,1-1-1,-1 0 1,1 0 0,-1 0-1,1 0 1,0 0-1,0 0 1,-1 0-1,1-1 1,1 1 0,-1 0-1,0-1 1,0 0-1,3 2 1,2 0-9,-1-1 1,1 1 0,0-1-1,-1 0 1,1-1 0,0 1-1,0-1 1,0-1-1,1 1 1,-1-1 0,0-1-1,0 1 1,0-1 0,0 0-1,0-1 1,0 0-1,0 0 1,-1 0 0,1-1-1,-1 0 1,10-5 0,-6 1-70,1 0 0,-1 0 0,-1-1 0,0-1 0,0 1 0,0-1 0,-1-1 1,0 0-1,-1 0 0,0 0 0,8-19 0,-6 12-18,-1-2 0,0 1 0,-2-1 0,0 0 0,-1-1 0,3-22 0,-8 39-7,1 0 0,-1 0 0,0 0 1,0 0-1,-1 0 0,1 0 0,-1 0 1,1 0-1,-1 0 0,0 0 0,0 0 1,0 0-1,0 1 0,-1-1 0,1 0 1,-1 1-1,1-1 0,-1 1 0,0-1 1,0 1-1,0 0 0,0 0 1,-1 0-1,1 0 0,-1 1 0,1-1 1,-1 0-1,1 1 0,-1 0 0,0 0 1,0-1-1,0 2 0,1-1 0,-1 0 1,-6 0-1,-7 0 88,0 0 1,1 1-1,-1 1 0,0 1 1,1 0-1,-1 1 0,-17 6 1,32-9-36,0 0 0,1 0 1,-1 0-1,0 1 1,1-1-1,-1 0 0,1 1 1,-1-1-1,0 1 1,1-1-1,-1 1 0,1-1 1,-1 1-1,1-1 1,-1 1-1,1 0-1,0-1 0,0 0 0,0 0 0,0 1 0,0-1 0,0 0 0,0 1 0,0-1 0,0 0 0,0 0 0,0 1 0,0-1 0,0 0 0,0 0 0,0 1 0,0-1 0,0 0 0,0 0-1,1 1 1,-1-1 0,0 0 0,0 0 0,0 0 0,0 1 0,1-1 0,-1 0 0,0 0 0,2 2 27,0-1 0,-1 0-1,1 0 1,0 0 0,0 0-1,0-1 1,0 1 0,0 0 0,2 0-1,6 0 49,0 0 0,-1 0 0,1-1 0,0-1 0,-1 1 0,18-4 0,59-19 153,-63 16-191,64-13 6,167-18-1,-143 25-94,-105 12 21,2-1 22,1 1 0,-1 0 0,0 1 0,0 0 0,1 0 0,11 3 1,-19-3-5,0 0 1,0 1-1,-1-1 1,1 1-1,0-1 1,0 1-1,0 0 1,0-1-1,-1 1 1,1 0-1,0-1 1,0 1-1,-1 0 1,1 0 0,-1 0-1,1 0 1,-1 0-1,1 0 1,-1 0-1,0 0 1,1 0-1,-1 0 1,0 0-1,0 0 1,0 0-1,1 0 1,-1 0-1,0 0 1,-1 1 0,1 4-30,0 0 0,-1-1 0,-2 12 0,-5 8 218,-19 43 0,18-50-45,2 0 0,0 1 0,1 0 0,-5 28-1,11-47-120,-1 1-1,1-1 1,0 1-1,0-1 1,0 1-1,0-1 1,0 1-1,0-1 1,0 1-1,0-1 1,0 1-1,0 0 1,0-1-1,0 1 1,0-1-1,1 1 1,-1-1-1,0 1 1,0-1-1,0 1 1,1-1-1,-1 1 0,0-1 1,1 0-1,-1 1 1,0-1-1,1 1 1,-1-1-1,1 0 1,-1 1-1,1-1 1,-1 0-1,1 1 1,-1-1-1,1 0 1,-1 0-1,1 0 1,-1 1-1,1-1 1,-1 0-1,1 0 1,-1 0-1,1 0 1,-1 0-1,1 0 0,-1 0 1,1 0-1,-1 0 1,1 0-1,0 0 1,-1-1-1,1 1 1,-1 0-1,1 0 1,0-1-1,3 0 50,0-1 0,0 1-1,-1-1 1,1 0 0,6-5 0,4-5 17,-1 0 0,13-16 0,-15 15-173,1 0 0,20-15-1,-31 27 73,1 0 0,-1 0 0,0 0 0,0 0 0,0 0 0,1 1 0,-1-1 0,0 1-1,1-1 1,-1 1 0,0-1 0,1 1 0,2-1 0,-4 2 2,1-1 1,0 0-1,-1 1 1,1-1-1,0 1 1,-1-1-1,1 1 1,-1-1-1,1 1 1,-1-1-1,1 1 0,-1 0 1,1-1-1,-1 1 1,1 0-1,-1-1 1,0 1-1,0 0 1,1 0-1,-1-1 1,0 1-1,0 0 1,0 0-1,0-1 1,0 1-1,0 0 1,0 0-1,0 1 0,2 89-358,-3-50 359,-1-5 42,0-25 46,2 0-1,-1 0 1,3 14 0,-2-22-33,0 1 1,1-1 0,0 0 0,0 0 0,0 0-1,0 0 1,1 0 0,-1 0 0,1-1 0,-1 1 0,1 0-1,0-1 1,0 1 0,0-1 0,5 4 0,-6-5-12,0-1 0,0 1 1,0 0-1,0-1 1,0 1-1,0-1 0,0 0 1,0 1-1,0-1 0,0 0 1,0 0-1,0 1 0,1-1 1,-1 0-1,0 0 0,0 0 1,0 0-1,0-1 0,0 1 1,0 0-1,0 0 0,1-1 1,-1 1-1,0-1 1,1 0-1,2-1 36,-1 0-1,1 0 1,-1-1 0,0 1 0,6-6 0,106-120 178,3-4-124,-54 72-67,28-30 40,-73 70-142,-1-2 1,26-38-1,-11 2-29,28-67 0,17-67 22,-44 104-107,-27 70 13,0 0 0,7-34 0,-14 52 139,0 0 0,0-1 1,0 1-1,0 0 0,0-1 0,0 1 0,0 0 0,0-1 0,0 1 1,0 0-1,0-1 0,0 1 0,0 0 0,0-1 0,0 1 0,0 0 1,0 0-1,0-1 0,0 1 0,0 0 0,0-1 0,-1 1 0,1 0 1,0 0-1,0-1 0,-8 7-203,3 2 155,0 0-1,1 0 0,0 0 1,0 1-1,-5 16 0,5-11 52,-27 84 132,-10 30 106,21-74-32,2 0-1,2 1 1,3 1-1,-10 92 1,22-117-369,0-1 0,2 0 1,1 1-1,8 35 1,-6-45-693,2 1 1,1-1-1,0 0 1,2-1-1,0 1 1,18 27-1,-25-45 379,-2-2 71,1 1 0,0-1 0,-1 0-1,1 0 1,0 1 0,0-1 0,0 0 0,0 0 0,0 0 0,0 0 0,0 0 0,0 0-1,1 0 1,-1-1 0,0 1 0,0 0 0,1-1 0,-1 1 0,2 0 0,15-4-3250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5:45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41 14368,'-13'-32'5343,"13"24"-4159,26 8-352,11 0 288,31 3-800,12 6 1408,1 2-960,0 3 0,17-3-448,20 6-320,9 3 0,-16-5-2336,-16 10 1280,-14-6-6111,-4 8 3967,-11 10-4352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6:40.47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241 176 2080,'-11'-3'10453,"-10"13"-11018,6 0 855,13-8-255,-1 0 1,1 0-1,-1 0 0,0 0 0,-5 1 0,3-1-96,5-2 56,0 0 0,0 0 0,0 0 0,0 0-1,0 0 1,-1 0 0,1 0 0,0 0-1,0 0 1,0 0 0,0 0 0,0 0-1,0 0 1,0 0 0,0 0 0,0 0 0,0 0-1,-1 0 1,1 0 0,0 0 0,0 0-1,0 0 1,0 0 0,0 0 0,0 0 0,0 0-1,0 0 1,0 0 0,0 0 0,0 0-1,0 0 1,0 1 0,-1-1 0,1 0-1,0 0 1,0 0 0,0 0 0,0 0 0,0 0-1,0 0 1,0 0 0,0 0 0,0 0-1,0 1 1,0-1 0,0 0 0,0 0-1,0 0 1,0 0 0,0 0 0,0 0 0,0 0-1,0 0 1,0 0 0,0 0 0,0 1-1,0-1 1,1 0 0,-1 0 0,0 0-1,0 0 1,0 0 0,0 0 0,0 0 0,0 0-1,0 0 1,0 0 0,0 0 0,2 1-7,0-1 1,0 1 0,0-1-1,0 0 1,0 0 0,0 0-1,0 0 1,1 0 0,-1 0-1,3-2 1,27-6 174,-27 7-148,1-1 17,0-1 0,0 1-1,9-7 1,15-5 81,-23 12-35,1-1-1,-1 0 1,0 0 0,0-1 0,0 0-1,10-7 1,-18 10-34,0 1-1,0 0 1,0-1 0,0 1-1,0 0 1,1 0 0,-1 0-1,0 0 1,0 0 0,0 0-1,0 0 1,0 0 0,0 0-1,0 0 1,-1 0 0,-23 10 77,-16 3-13,-109 33 510,65-18-436,55-21-395,25-8 48,6-2 90,7-1 197,-1 1-115,0 0-1,0 0 0,-1 0 1,1-1-1,-1 0 1,0-1-1,0 1 1,7-8-1,19-13 80,-11 11-71,-5 3 7,28-15 0,24-16-22,-63 40 82,-14 7 66,-27 15 113,6-3-203,-1-2 0,-54 19 0,70-28-46,32-18-297,24-12 0,87-25 491,-73 29-316,-28 10-37,-8 2 79,0 2-1,23-6 1,-35 11 54,-2 0 40,0 0 1,-1 0-1,1 0 0,0 1 1,0 0-1,0 0 1,8 1-1,-9 0 17,0-1 0,0 1 1,0-1-1,0 0 0,7-1 0,0 1 13,1-6 31,-5 1-2,-7 5-85,0 0 1,0 0 0,0 0-1,0 0 1,0 0 0,0 0-1,0 0 1,0 0 0,1 0-1,-1 0 1,0 0-1,0 0 1,0 0 0,0 0-1,0 0 1,0 0 0,0 0-1,0 0 1,0 0 0,0 0-1,0 0 1,1 0-1,-1 0 1,0 0 0,0 0-1,0 0 1,0 0 0,0 0-1,0 0 1,0 0 0,0 0-1,0 0 1,0 0-1,0 0 1,0 0 0,0 0-1,1 0 1,-1 0 0,0 0-1,0 0 1,0 0 0,0 1-1,0-1 1,0 0 0,0 0-1,0 0 1,0 0-1,0 0 1,0 0 0,0 0-1,0 0 1,0 0 0,0 0-1,0 0 1,0 1 0,0-1-44,18 0 235,-14-2-146,0 0 1,0 0 0,0 1-1,0 0 1,1 0-1,-1 0 1,0 0-1,0 0 1,1 1-1,4 0 1,5 1 363,-7-1 278,-7-7-442,9 9-379,-9-1 91,1-1 0,-1 0 0,0 0 1,1 0-1,-1 0 0,0 0 0,1 0 1,-1 0-1,0 0 0,0 0 1,1 0-1,-1 0 0,0-1 0,1 1 1,-1 0-1,0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6:45.598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32 199 5408,'-32'13'8530,"32"-13"-8427,1 1-43,-1 0 0,1 0 0,-1-1 0,1 1 0,-1 0 0,1-1 0,0 1 0,-1 0 0,1-1 1,0 1-1,0-1 0,-1 1 0,1-1 0,0 0 0,1 1 0,8 3 100,-1-1 0,1 0-1,0-1 1,0 0 0,0-1-1,0 0 1,0 0 0,19-2-1,2-2 56,48-11 0,-49 8-11,0-2 0,0-1 0,41-19 0,-38 17 2750,-262 2-1092,223 8-1883,0 0 1,0 0-1,0-1 0,1 0 1,-1 0-1,-9-4 1,15 6 6,0 0 0,0-1 1,0 1-1,0 0 0,-1 0 1,1 0-1,0 0 0,0 0 1,0-1-1,0 1 0,0 0 1,0 0-1,-1 0 0,1 0 1,0-1-1,0 1 0,0 0 1,0 0-1,0 0 0,0-1 1,0 1-1,0 0 0,0 0 1,0 0-1,0-1 1,0 1-1,0 0 0,0 0 1,0 0-1,0-1 0,0 1 1,0 0-1,0 0 0,0 0 1,0-1-1,1 1 0,-1 0 1,0 0-1,0 0 0,0 0 1,0-1-1,0 1 0,0 0 1,1 0-1,-1 0 0,0 0 1,0 0-1,0 0 0,0-1 1,1 1-1,11-9-310,-10 7 278,32-21-113,1 2 1,1 0-1,68-26 0,-103 47 180,-1-1 0,1 1-1,-1 0 1,1 0 0,-1-1-1,1 1 1,-1 0 0,1 0-1,-1 0 1,1 0 0,0 0-1,-1 0 1,1 0 0,-1 0-1,1 0 1,-1 0 0,1 0-1,-1 0 1,1 0 0,0 0-1,-1 1 1,1-1 0,-1 0-1,1 0 1,-1 1 0,1-1-1,-1 0 1,1 1 0,0 0 14,-1 0 0,1 1 0,-1-1 1,1 0-1,-1 1 0,0-1 1,0 0-1,0 0 0,1 3 0,-1-2-102,0 0-1,0 0 0,0 0 0,1 0 0,-1 0 0,1 0 0,-1 0 1,2 2-1,0 0 120,0 0 0,0 0 0,0 0 0,-1 0 0,0 1 0,0-1 0,0 0 0,0 1 0,0-1 0,-1 1 0,0-1 0,0 0 0,0 1 0,-1-1 0,1 1 0,-1-1 0,0 0 0,0 1 0,-1-1 0,1 0 0,-1 0 0,0 0 0,0 0 0,0 0 0,-1-1 0,1 1 0,-1 0 0,0-1 0,0 0 0,0 0 0,-5 3 0,-20 17 156,-2-2-1,-1-2 1,-57 28 0,54-30-351,30-15 61,0 0 0,1 1 1,0-1-1,-1 1 0,-2 2 1,6-4 62,-1-1 0,1 0 0,0 0 0,0 1 0,0-1 0,-1 0 0,1 0 0,0 1 0,0-1 0,0 0 0,-1 0 1,1 1-1,0-1 0,0 0 0,0 1 0,0-1 0,0 0 0,0 1 0,0-1 0,0 0 0,0 1 0,0-1 0,0 0 0,0 1 0,0-1 1,1 1 0,-1-1 0,1 0 1,-1 1-1,1-1 1,-1 0-1,1 1 1,-1-1-1,1 0 1,-1 0-1,1 1 0,0-1 1,-1 0-1,1 0 1,-1 0-1,1 0 1,0 0-1,-1 0 0,1 0 1,0 0-1,24-2 169,0-1-1,45-12 0,-55 12-158,34-10 61,-28 7 7,1 1 0,0 0 0,43-2 0,-63 7-52,-1 0 0,0 0 1,1 0-1,-1 0 0,0 0 0,1 0 0,-1 0 0,0 1 0,0-1 0,1 0 0,-1 1 0,2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6:25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771 47 1664,'0'-1'156,"0"1"1,0-1-1,0 1 1,0-1-1,1 1 0,-1-1 1,0 1-1,0-1 1,1 1-1,-1 0 0,0-1 1,0 1-1,1-1 1,-1 1-1,1 0 0,-1-1 1,0 1-1,1 0 0,-1-1 1,1 1-1,-1 0 1,1 0-1,0-1 0,4-10 9121,-6 11-9042,1 0-1,-1-1 1,-17-7 2332,-19-4-1306,27 10-1041,0 1 1,-1 0-1,1 1 1,0 0-1,-12 1 0,-8 1 90,-20-2 222,0 3 1,-79 15-1,100-12-346,-1 2 1,1 1-1,0 1 0,1 1 0,-40 23 1,59-28-100,0 0 1,0 0-1,1 1 1,-1 0 0,2 1-1,-1-1 1,1 2 0,0-1-1,1 1 1,0 0-1,0 0 1,1 0 0,-6 15-1,-9 33 421,4 2 0,1-1 0,-6 63 0,20-107-415,0-1-1,0 0 1,2 1-1,-1-1 0,2 0 1,0 0-1,0 0 1,6 18-1,-5-23-71,1 0 0,-1 0 0,1 0 1,1-1-1,-1 1 0,1-1 0,1 0 0,-1-1 0,1 1 0,1-1 0,-1 0 0,1 0 0,0-1 1,0 0-1,0 0 0,1-1 0,0 0 0,0 0 0,0-1 0,0 0 0,0 0 0,12 1 0,57 6 31,1-5 0,121-5-1,-169-1-30,0-1 1,0-2-1,0 0 0,30-9 1,-23 1-68,0-1-1,47-23 1,-51 20 7,-1-3 0,53-39 0,-74 48 28,0 1 1,-1-1-1,0-1 0,-1 0 1,0 0-1,-1-1 0,0 0 1,-1-1-1,0 1 0,7-21 0,-7 13-13,0-1-1,-2-1 0,0 1 1,-2-1-1,0 0 0,0-27 1,-3 40 26,-1-1 0,0 1 0,0-1 0,0 1 1,-1 0-1,-1-1 0,0 1 0,0 0 0,0 0 1,-1 1-1,-1-1 0,0 1 0,0 0 0,0 0 1,-1 1-1,0-1 0,-9-8 0,5 7 99,0 1 0,0 0 0,-1 0-1,0 1 1,-1 0 0,1 1 0,-1 1 0,0 0-1,-25-7 1,13 7-123,0 1 0,0 2 0,-1 0 0,1 1 0,0 2 1,-1 1-1,1 0 0,-45 12 0,55-11 94,3-1-849,1 1 0,-1 0-1,1 1 1,-17 7 0,25-9 201,0-1 0,-1 1 0,1-1 1,0 1-1,0 0 0,0 0 0,1 0 0,-1 0 0,0 0 1,-1 3-1,2-3-137,0 0 0,0 0 0,0 0 0,1 0 0,-1 0 0,1 0 0,0 0 0,-1 0 0,1 0 0,0 0 1,0 0-1,0 1 0,1-1 0,0 4 0,7 18-3831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6:2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695 13 2656,'3'-2'9547,"-12"-1"-8129,2 1-732,0 0-1,0 1 1,0 0 0,0 0-1,-1 0 1,-9 1 0,5 2-227,-1-2 0,0 1 0,-14-2 0,1 0 89,-18 0 66,0 3 0,1 1-1,-49 10 1,79-11-509,1 2-1,0-1 0,0 2 0,0-1 0,0 2 0,1-1 1,0 2-1,0-1 0,0 2 0,1-1 0,0 1 1,1 1-1,0 0 0,0 0 0,-10 14 0,1 6 164,0 1 0,2 1-1,2 0 1,1 1 0,1 1 0,1-1-1,2 2 1,2 0 0,-6 60-1,12-81-191,2 1-1,-1 0 0,1-1 1,1 1-1,0-1 0,1 0 1,9 23-1,-10-30-57,1-1-1,0 1 1,0-1 0,0 0-1,1 0 1,0 0 0,0-1-1,6 6 1,41 32 325,-41-35-354,-4-3 59,-1-1 1,1 0-1,0 0 1,0-1 0,0 0-1,0 0 1,0 0-1,1-1 1,10 2-1,7-1 51,29-1-1,-37-1-82,23-1-39,0-2-1,1-1 0,-1-2 1,-1-1-1,1-3 0,-1-1 1,-1-1-1,48-24 0,-46 16 79,0-2 0,65-50 0,-83 55-32,-1-1-1,-1-1 0,0-1 0,-2 0 1,29-44-1,18-51 24,-57 100-23,-1-1 1,-1 1-1,0-1 0,-1 0 1,4-30-1,-7 41-20,-1 0-1,-1 1 0,1-1 0,0 0 1,-1 0-1,0 1 0,0-1 0,-1 0 1,1 1-1,-1-1 0,0 1 0,0 0 0,0 0 1,-1 0-1,1 0 0,-1 0 0,0 0 1,0 0-1,-1 1 0,1 0 0,-1 0 1,1 0-1,-1 0 0,-8-4 0,0 0 14,-1 1 0,1 1-1,-1 0 1,0 1 0,0 0-1,-1 1 1,-19-3 0,10 4-203,0 1 0,0 1 1,0 0-1,-29 6 0,34-3-2778,-24 8 0,19-8-4619,17-3 4246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6:27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3328,'2'-8'538,"-2"3"-203,1 1 0,0-1 0,0 1 0,1-1-1,-1 1 1,1-1 0,0 1 0,5-8 0,-6 9 388,0 0 0,-1 0 0,1 0-1,0 0 1,-1 0 0,0 0 0,0-4 0,1-2 2808,-1 19 205,8 156-243,-3-114-2975,13 83-118,-18-132-482,3 10-634,-1-1 0,1 20 0,1-26-2391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6:27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42 226 5408,'-35'-38'1728,"35"38"-1699,-1 0 1,1-1 0,-1 1 0,1 0-1,0-1 1,-1 1 0,1-1-1,-1 1 1,1-1 0,0 1-1,-1-1 1,1 1 0,0-1-1,0 1 1,-1-1 0,1 1-1,0-1 1,0 0 0,0 1-1,0-1 1,0 1 0,-1-2-1,1-5 448,0 0 0,1 1 0,-1-1 0,1 0-1,1 0 1,-1 1 0,1-1 0,0 0-1,6-10 1,-2 9-5,1-1 0,0 1 0,0 1-1,1-1 1,0 1 0,0 1-1,1-1 1,0 2 0,0-1 0,15-6-1,-18 9-300,-1 1-1,1 0 1,0 0-1,0 0 1,0 1-1,1 0 1,-1 0-1,0 1 1,0-1 0,1 1-1,-1 1 1,0-1-1,0 1 1,0 0-1,1 0 1,-1 1-1,0 0 1,-1 0-1,1 0 1,0 1-1,-1 0 1,1 0-1,-1 1 1,0-1-1,0 1 1,0 0-1,0 0 1,-1 1-1,0-1 1,0 1-1,0 0 1,0 0-1,4 9 1,-4-6 77,-1 0 0,0 0 0,0 0 0,0 0 0,-1 0 0,-1 1 0,1-1 0,-1 0 0,-1 1 0,1 0 0,-1-1 0,-1 1 0,-2 11 0,3-17-234,0-1 0,-1 1 0,0 0 0,0-1 1,0 1-1,0 0 0,0-1 0,0 1 1,-1-1-1,1 1 0,-1-1 0,1 0 0,-1 0 1,0 0-1,0 0 0,0 0 0,0 0 1,0 0-1,-1-1 0,-2 3 0,-4-2-618,1 0 1,0-1-1,-1 0 0,1-1 0,-1 1 0,1-2 1,-1 1-1,1-1 0,-1 0 0,1-1 0,0 0 1,-1 0-1,-13-7 0,-5-4-1487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1:08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1586 7232,'-12'-1'2180,"16"0"1189,23-4 751,-24 2-3930,1 1 0,0-1-1,-1 0 1,0 0 0,0 0 0,0-1 0,0 1 0,0-1 0,-1 0-1,1 1 1,-1-1 0,3-7 0,-1 4-45,58-124 929,1 1-340,-48 102-479,64-107 1234,-50 81-108,-25 49-1014,-11 20-248,-2 4-148,1-1 1,-7 27-1,-33 140 133,28-103-42,-89 482 431,99-502-336,1 34 1486,19-172-1227,59-187-363,-43 189-129,3 0-1,76-135 1,-63 138-54,3 2 0,3 2-1,3 2 1,63-64 0,-103 118 98,30-27-111,-37 35 123,0 1 0,0-1-1,0 1 1,0-1-1,0 1 1,1 0 0,-1 1-1,0-1 1,6 0 0,-8 1 12,-1 1 0,1 0 1,0 0-1,-1 0 1,1 0-1,0 0 0,-1 0 1,1 0-1,-1 1 1,1-1-1,0 0 0,-1 1 1,1 0-1,-1-1 1,1 1-1,-1 0 0,1 0 1,-1-1-1,0 1 1,1 0-1,0 2 0,1 0 21,-2-1 0,1 1 0,0 0 0,0-1 0,-1 1 0,0 0 0,1 0-1,-1 0 1,0 0 0,0 4 0,1 6 66,0 0-1,-2-1 1,1 1 0,-3 16 0,-2 17 93,-2-1 0,-2 0 1,-2-1-1,-2 0 1,-32 78-1,39-110-139,-1-1 0,-10 16-1,13-24-50,0 1-1,0 0 0,0-1 0,-1 1 0,1-1 0,-1 0 0,0 0 0,0-1 0,-6 4 0,9-6-20,0 1 0,0 0 0,0-1 0,-1 1 0,1-1-1,0 1 1,-1-1 0,1 0 0,0 0 0,-1 1 0,1-1-1,0 0 1,-1 0 0,1 0 0,-1-1 0,1 1 0,0 0-1,-1 0 1,1-1 0,0 1 0,0-1 0,-1 1-1,1-1 1,0 1 0,0-1 0,0 0 0,-1 0 0,1 0-1,0 0 1,0 1 0,0-1 0,1 0 0,-1-1 0,0 1-1,0 0 1,0 0 0,0-3 0,-1 1-16,1 0 0,0 0 0,0-1 0,0 1 0,0 0 0,1-1 0,-1 1 0,1-1 0,0 1 0,0-1 0,0 1 0,0 0 0,1-1 0,-1 1 1,3-5-1,-1 1 20,1 0 1,1 1 0,-1-1 0,1 1 0,1 0 0,9-12 0,35-30-23,-39 39 22,26-23 75,1 3 0,53-33 0,87-34 469,-130 73-266,58-37 0,-88 48-192,-1-1 1,0 0-1,-1-1 1,23-26 0,-13 8 53,29-50 1,44-101 235,-56 102-240,83-192 182,-112 244-190,-9 20-2,0-1 0,0 1 1,-1-1-1,4-15 0,-8 24-167,0 3 26,-5 7 3,-7 14 18,-12 42 56,-35 132 0,47-148 25,-68 225 66,78-265-124,-10 28 90,2 1-1,-12 67 1,23-104-49,0 1 0,0-1 0,-1 1 0,1-1 0,1 1 0,-1-1 0,0 1 0,0-1 0,0 0 0,1 1 0,-1-1 0,2 3 0,-2-3-29,0-1 0,1 0 1,-1 1-1,0-1 1,1 1-1,-1-1 1,1 0-1,-1 1 0,0-1 1,1 0-1,-1 0 1,1 1-1,-1-1 0,1 0 1,-1 0-1,1 0 1,-1 0-1,1 1 0,-1-1 1,1 0-1,0 0 1,-1 0-1,2 0 1,2-1-29,0 0 1,0-1 0,1 1 0,-1-1 0,0 0 0,6-3-1,-4 2-11,6-4-55,-5 2-18,1 1 0,-1 0 0,14-4 0,-19 7 70,-1 1 0,1-1 0,0 1 0,-1 0 1,1-1-1,0 1 0,-1 0 0,1 0 0,0 0 0,-1 0 1,1 1-1,0-1 0,-1 0 0,1 1 0,-1-1 0,1 1 1,-1-1-1,1 1 0,-1 0 0,1-1 0,-1 1 0,1 0 1,-1 0-1,2 2 0,1 2-41,-1 0 0,0 0 0,0 0 0,0 0 1,3 9-1,-5-10 97,1-1-1,-1 1 1,0-1 0,1 0 0,0 1 0,0-1-1,0 0 1,0 0 0,0 0 0,1 0 0,0-1 0,-1 1-1,1-1 1,0 1 0,5 2 0,-2-2 32,0-1 0,0 0 1,0-1-1,1 0 0,-1 0 1,0 0-1,11 0 0,47-6 265,-49 3-274,145-24 285,-134 20-283,-1-1 1,-1-2-1,1 0 1,28-16-1,-53 25-53,0 0 1,-1 0-1,1 0 0,0 0 0,0 1 1,0-1-1,0 0 0,0 0 0,0 0 1,0 0-1,0 0 0,0 1 0,0-1 1,0 0-1,0 0 0,0 0 0,0 0 1,0 1-1,0-1 0,0 0 0,0 0 1,0 0-1,0 0 0,0 1 0,0-1 1,0 0-1,0 0 0,0 0 0,0 0 1,0 0-1,0 1 0,0-1 0,0 0 1,0 0-1,1 0 0,-1 0 0,0 0 1,0 0-1,0 1 0,0-1 0,0 0 1,0 0-1,1 0 0,-1 0 0,0 0 1,0 0-1,0 0 0,0 0 0,0 0 1,1 0-1,-1 0 0,0 0 0,0 0 1,0 0-1,0 0 0,1 0 0,-1 0 1,0 0-1,0 0 0,0 0 0,0 0 1,1 0-1,-1 0 0,-24 24-5,-10 13 166,31-34-110,1 1 0,-1-1 0,1 1 0,0 0 0,0 0 0,0 0 0,1 0 1,-1 0-1,0 5 0,2-9-30,-1 1 1,1 0-1,0 0 1,0 0-1,-1 0 0,1 0 1,0 0-1,0 0 1,0 0-1,0 0 1,0 0-1,1 0 1,-1 0-1,0 0 0,0 0 1,1 0-1,-1 0 1,0 0-1,1 0 1,-1 0-1,1 0 0,-1 0 1,1-1-1,0 1 1,-1 0-1,1 0 1,0-1-1,-1 1 1,1 0-1,0-1 0,0 1 1,0-1-1,0 1 1,0-1-1,-1 1 1,1-1-1,0 0 1,0 1-1,0-1 0,0 0 1,2 0-1,0 0 27,-1 0 0,1 0 0,0 0 0,0 0 0,-1-1 0,1 0-1,0 1 1,-1-1 0,1 0 0,0 0 0,-1-1 0,0 1 0,1 0 0,1-2-1,1-2-96,-1 0 0,-1 0 0,1 0 0,-1 0-1,0 0 1,0-1 0,0 1 0,-1-1 0,0 0-1,2-10 1,-2 11-42,-1 1 1,0-1-1,0 1 0,-1-1 1,1 1-1,-1-1 0,0 1 1,0-1-1,-1 0 0,1 1 1,-1-1-1,0 1 0,-2-7 1,3 11 75,0-1 1,0 1 0,0-1-1,0 1 1,0-1 0,0 1-1,0-1 1,0 1 0,0-1-1,0 1 1,1-1 0,-1 1-1,0-1 1,0 1 0,1 0-1,-1-1 1,0 1-1,0-1 1,1 1 0,-1 0-1,1-1 1,-1 1 0,0 0-1,1-1 1,-1 1 0,1 0-1,-1-1 1,1 1 0,-1 0-1,1 0 1,-1 0-1,1 0 1,-1-1 0,1 1-1,-1 0 1,1 0 0,0 0-1,30-6 118,-13 2-92,15-4 72,-9 2 34,42-16 0,-30 7-1,-1-1 1,-1-2-1,-1-2 0,0-1 0,-2-1 0,41-38 0,-37 26 82,-2-1-1,-2-2 0,41-62 1,-50 62-114,0-1 0,-3 0 0,25-69 0,-28 51 65,-1 0 0,-3 0 1,6-79-1,-16 111-114,-2 24-32,0 0 0,0 0 1,0-1-1,0 1 0,0 0 0,0 0 1,0 0-1,0 0 0,0 0 0,0-1 1,0 1-1,0 0 0,0 0 0,0 0 1,0 0-1,0 0 0,0-1 1,0 1-1,0 0 0,0 0 0,0 0 1,0 0-1,0 0 0,0 0 0,0-1 1,0 1-1,0 0 0,0 0 0,0 0 1,0 0-1,-1 0 0,1 0 0,0 0 1,0-1-1,0 1 0,0 0 1,0 0-1,0 0 0,-1 0 0,1 0 1,0 0-1,0 0 0,0 0 0,0 0 1,0 0-1,0 0 0,-1 0 0,1 0 1,0 0-1,0 0 0,0 0 0,0 0 1,0 0-1,-1 0 0,1 0 1,0 0-1,0 0 0,0 0 0,0 0 1,0 0-1,-1 0 0,1 0 0,0 0 1,0 0-1,0 0 0,0 1 0,0-1 1,0 0-1,-1 0 0,-7 14-223,-53 125-208,-49 122 460,87-199 70,4 0 1,-16 85 0,32-129-66,0 0 1,2 0 0,0 0-1,1 0 1,1 0-1,0 0 1,5 21-1,-4-33 5,-1 0-1,1 0 1,0-1-1,0 1 1,1 0-1,-1-1 1,1 1-1,1-1 1,-1 0-1,1 0 1,-1 0-1,2-1 1,-1 1-1,0-1 1,1 0-1,0 0 0,0 0 1,0-1-1,0 0 1,0 0-1,1 0 1,0-1-1,11 4 1,-10-4 0,0-1 0,0-1 0,1 1 0,-1-1 0,0 0 0,0-1 0,1 0 0,-1 0 0,11-3 0,6-3 17,30-14 0,-50 19-51,10-3-9,-1-1-1,0-1 0,0 0 0,0 0 0,-1-1 0,17-16 0,-20 15-671,-16 14 359,-15 16 66,7-3 300,2 0 0,1 1 0,-15 31 0,26-48-23,0-1 0,0 1 0,1 0 0,-1 0-1,0 0 1,1 0 0,0 0 0,-1 0-1,1 0 1,0 0 0,0 0 0,0 0 0,0 1-1,1-1 1,-1 0 0,1 0 0,-1 0 0,1 0-1,-1-1 1,2 3 0,-1-2 15,0-1-1,0 0 1,1 0-1,-1 0 1,0 0 0,0-1-1,0 1 1,1 0 0,-1 0-1,1-1 1,-1 1 0,0-1-1,1 1 1,-1-1 0,1 0-1,-1 1 1,1-1 0,-1 0-1,1 0 1,-1 0 0,1 0-1,-1 0 1,1-1-1,-1 1 1,1 0 0,-1-1-1,3 0 1,2-1-41,1 0 0,-1-1 0,0 1-1,0-1 1,0 0 0,-1-1 0,1 0 0,-1 0-1,0 0 1,0 0 0,0-1 0,0 0 0,-1 0 0,0 0-1,0 0 1,0-1 0,2-6 0,-3 7-48,-1 0 1,0 0-1,0 0 1,0 0 0,-1-1-1,0 1 1,0 0-1,0-1 1,-1 1-1,1-1 1,-1 1-1,-1-1 1,1 1 0,-1-1-1,0 1 1,0-1-1,-1 1 1,1 0-1,-1 0 1,-5-9-1,7 13 26,0 1 0,0-1 0,-1 1 0,1-1 0,0 1 0,0-1 0,-1 1 0,1-1 0,0 1 0,-1-1 0,1 1 0,-1-1 0,1 1 0,0 0 0,-1-1-1,1 1 1,-1 0 0,1-1 0,-1 1 0,1 0 0,-1 0 0,1 0 0,-1-1 0,0 1 0,1 0 0,-2 0 0,2 0 17,0 0 0,0 0 1,-1 1-1,1-1 0,0 0 1,0 0-1,0 0 0,-1 0 1,1 1-1,0-1 0,0 0 0,0 0 1,0 1-1,-1-1 0,1 0 1,0 0-1,0 1 0,0-1 1,0 0-1,0 0 0,0 1 1,0-1-1,0 0 0,0 0 0,0 1 1,0-1-1,0 0 0,0 0 1,0 1-1,0-1 0,0 0 1,0 0-1,0 1 0,5 11-199,0-7 241,-1-1 0,1 0-1,0-1 1,1 1 0,-1-1 0,1 0-1,0 0 1,-1-1 0,1 1-1,0-2 1,0 1 0,11 1 0,2 0 75,-1-1 1,1 0-1,18-3 1,-11 0 148,45-7 0,-60 5-183,1 0 0,-1 0 0,0-1 0,0 0 1,0-1-1,13-8 0,-8 2 40,0 0 1,-1-2-1,0 0 0,13-17 1,49-64 11,-37 43-177,-36 46 42,0 1-1,-1-1 0,1 1-1,0 0 1,7-6 0,-10 10 9,-1-1 0,0 1 0,0 0 0,1 0 0,-1 0-1,0 0 1,0-1 0,1 1 0,-1 0 0,0 0 0,1 0 0,-1 0 0,0 0 0,0 0 0,1 0 0,-1 0-1,0 0 1,1 0 0,-1 0 0,0 0 0,0 0 0,1 0 0,-1 0 0,0 0 0,1 0 0,-1 0 0,0 0-1,0 1 1,1-1 0,-1 0 0,0 0 0,0 0 0,1 0 0,-1 1 0,0-1 0,1 2-10,0-1 0,-1 1 0,0-1 1,1 1-1,-1-1 0,0 1 0,0 0 0,1-1 1,-1 1-1,0-1 0,-1 4 0,-1 18-5,-2-1 0,0 1 0,-2-1 0,-11 32 0,-43 85 113,2-35 322,41-77-31,27-27 18,39-17-172,2 3 0,88-14 0,-4 8-168,119-16-2562,-225 33 1124,-16 2-348,1 0 1,0-1-1,-1-1 1,0 0 0,22-9-1,-34 12 1502,-1 0 0,1 0-1,-1-1 1,1 1-1,-1 0 1,0-1-1,1 1 1,-1 0 0,0-1-1,1 1 1,-1-1-1,0 1 1,1 0 0,-1-1-1,0 1 1,0-1-1,0 1 1,1-1-1,-1 1 1,0-2 0,1-4-2821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6:30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24 660 1568,'0'0'29,"-1"0"0,0 1-1,1-1 1,-1 0 0,0 0 0,1 0 0,-1-1 0,0 1-1,1 0 1,-1 0 0,0 0 0,1 0 0,-1-1 0,1 1-1,-1 0 1,0 0 0,1-1 0,-1 1 0,1-1 0,-1 1-1,1 0 1,-1-1 0,1 1 0,-1-1 0,1 1 0,-1-1-1,1 0 1,0 1 0,-1-1 0,1 1 0,-1-2 0,1 2 6,0 0 1,0-1-1,0 1 1,0 0-1,0 0 1,0 0-1,0 0 1,0 0-1,0-1 1,-1 1-1,1 0 1,0 0-1,0 0 1,0 0-1,0 0 1,0 0-1,0 0 1,-1-1-1,1 1 1,0 0-1,0 0 1,0 0-1,0 0 1,-1 0-1,1 0 1,0 0-1,0 0 1,0 0 0,0 0-1,-1 0 1,1 0-1,0 0 1,0 0-1,0 0 1,-1 0-1,1 0-19,0 0 1,0 0-1,0 1 1,0-1-1,0 0 0,0 0 1,0 0-1,0 0 0,0 0 1,0 0-1,0 0 0,-1 0 1,1 0-1,0 0 0,0 1 1,0-1-1,0 0 0,0 0 1,0 0-1,0 0 0,0 0 1,0 0-1,0 0 0,0 0 1,0 1-1,0-1 1,0 0-1,0 0 0,0 0 1,1 0-1,-1 0 0,0 0 1,0 0-1,0 0 0,0 1 1,0-1-1,0 0 0,0 0 1,0 0-1,0 0 0,0 0 1,0 0-1,0 0 0,0 0 1,1 0-1,-1 0 0,0 0 1,0 0-1,0 0 1,1 1 436,-1 15 5216,0-60 1420,1 20-6846,0-1 0,6-24 0,4-3 169,2 2 0,2 0 0,40-85 0,-53 128-177,1 1 0,0 0-1,1 0 1,-1 0 0,1 0-1,0 1 1,1-1 0,0 1-1,8-7 1,-10 9 140,-3 3-360,0 0 0,0 0-1,0 1 1,0-1 0,0 0 0,0 0-1,0 0 1,0 0 0,0 0-1,0 0 1,0 0 0,0 0-1,0 0 1,0 0 0,0 0-1,0 0 1,0 0 0,0 0-1,0 0 1,0 0 0,0 0-1,0 0 1,0 0 0,0 0-1,0 0 1,0 0 0,0 0-1,0 0 1,0 0 0,0 0-1,0 1 1,0-1 0,0 0-1,0 0 1,0 0 0,0 0 0,0 0-1,0 0 1,0 0 0,0 0-1,0 0 1,0 0 0,1 0-1,-1 0 1,0 0 0,0 0 422,8 9 395,-1 1-781,0 1 0,-1 0 0,-1 0 0,1 0 0,-2 1 0,5 16 0,-3-11-35,17 52 45,26 69 161,-4-38 39,-45-99-261,1 0-1,-1 0 0,1 0 1,0-1-1,-1 1 0,1 0 1,0 0-1,0 0 1,-1-1-1,1 1 0,0 0 1,0-1-1,0 1 0,0-1 1,0 1-1,1 0 0,-1-1 9,-1 1 0,1-1 0,-1 0 0,1 0 0,0 0-1,-1 0 1,1 0 0,-1 1 0,1-1 0,-1 0 0,1 0-1,0 0 1,-1-1 0,1 1 0,-1 0 0,1 0-1,-1 0 1,1 0 0,-1 0 0,1-1 0,-1 1 0,1 0-1,-1-1 1,1 1 0,-1 0 0,1-1 0,-1 1 0,1 0-1,0-1 1,4-9 150,-1 1-1,0-1 1,0 0 0,3-14-1,-5 15-107,35-134 184,-19 67-567,34-90 0,-30 108-1269,7-19-6892,-21 60 5737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6:53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1 265 2080,'0'2'11521,"0"4"-6996,0-6-4504,0 1 0,0-1 0,0 1 0,0-1 0,0 1-1,0-1 1,0 0 0,0 1 0,0-1 0,1 1 0,-1-1 0,0 1 0,0-1 0,0 0 0,1 1 0,-1-1 0,0 1 0,0-1 0,1 0 0,-1 1 0,0-1 0,1 0 0,-1 0-1,0 1 1,1-1 0,-1 0 0,0 0 0,1 1 0,-1-1 0,1 0 0,-1 0 0,1 0 0,-1 0 0,0 0 0,1 1 0,0-1 0,13 9 1648,1-7-1126,1-1 0,-1 0 0,32-2 0,-10 0-347,88-8 28,-83 5-94,69 0 1,-47 7-102,0-4-1,69-8 1,-110 5 142,26-9-1,-26 7-140,31-5-1,94 2 13,-89 8-127,-47 0 90,281-19 566,-131-6-448,164 3-170,-256 19 94,-34 2-77,52-10 1,-39 6 92,-35 5-97,1-1 1,17-5 0,24-5 132,0 3 1,97-5-1,-58 3-35,-72 9-32,43-5 48,-39 7 1067,-41-4-992,-38-4 5,-11-9 56,-75-18-448,127 34 214,0 0 1,0 1 0,-17 1 0,-2 1-133,25-2 289,4 0-104,-1 0 0,1 0 0,0 0 0,-1 0 0,1 0 0,-1 0 0,1 0 1,-1-1-1,1 1 0,-1 0 0,1-1 0,0 1 0,-1-1 0,1 0 1,0 1-1,-2-2 0,41 4-152,181 49 117,-153-35 28,-47-10-18,0-1-1,1-1 0,-1 0 0,26 0 0,-44-4-11,0 0-1,0 0 1,0 0-1,0 0 1,0 0-1,0 1 1,0-1-1,-1 0 1,1 0-1,0 1 1,0-1-1,0 1 0,-1-1 1,1 1-1,0-1 1,0 1-1,0 0 1,1 1 31,-1-2 313,-5 2-641,1 2 288,0-1 0,0 1-1,-1 0 1,0-1 0,1 0 0,-1 0 0,-1 0 0,1 0-1,-7 3 1,-49 21-128,40-19 123,12-5 18,-79 38 39,66-32-112,15-6 61,0 0-1,0 0 1,-10 7 0,10-6 52,-1 0 1,0-1-1,0 0 1,-11 4-1,-13 7 61,29-13-72,1 0-23,0-1-1,1 1 0,-1-1 0,1 0 1,-1 1-1,0-1 0,1 0 0,-1 0 0,0 0 1,0 1-1,1-1 0,-1 0 0,0 0 1,0 0-1,1 0 0,-2 0 0,-10 0-796,12 0 597,-1 0 0,1 0 0,-1-1 0,1 1 0,0 0 0,-1 0 0,1 0 0,0 0-1,-1 0 1,1 0 0,-1-1 0,1 1 0,0 0 0,0 0 0,-1-1 0,1 1 0,0 0 0,-1 0 0,1-1 0,0 1 0,0 0 0,-1-1 0,1 1 0,0 0 0,0-1 0,0 1 0,0 0 0,-1-1 0,1 1 0,0-1 0,0 1 0,0 0 0,0-1-1,0 1 1,0-1 0,0 1 0,0 0 0,0-1 0,0 1 0,0-1 0,1 1 0,3-16-5427,7-1 1422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7:03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1432 142 1408,'-4'-4'7736,"-4"0"-5183,6 3-2407,0 0-1,0 1 1,0-1 0,1 0 0,-1 0 0,0 0 0,-2-3 0,-3-3 233,0 0 1,0 1 0,-1-1-1,0 1 1,-1 1 0,1-1 0,-1 2-1,-10-5 1,-7-2 34,-50-12 0,41 16-141,-49-5 1,27 6-43,28 2-94,0 1 0,-39 2 0,31 2-134,20-1 50,-1 1-1,-34 5 0,13 2-216,23-5 226,0 0 0,0 1 0,0 1 0,1 0 0,-15 8 0,-25 18 262,-28 14 115,47-27-240,0 1 1,-52 37-1,71-44-33,1 2 0,0 0 0,1 0 0,0 2 0,2 0 0,-23 33 0,-44 112 247,60-118-277,18-38-110,-55 126 692,45-99-557,1 1 0,-7 38 0,9-5 230,2 1 0,5 106 0,2-111-231,0-38 12,2 1-1,6 37 1,-6-50-135,2 1 1,0 0 0,0-1-1,1 0 1,0 0 0,11 17 0,-11-21 27,1-1 0,0 0 0,1-1 0,-1 1 1,1-1-1,1-1 0,-1 1 0,1-1 1,0 0-1,0-1 0,11 5 0,14 4 104,55 13 0,-61-19-137,48 13 272,144 19 0,-178-37-250,73-6 1,-66 1-42,246-37-91,-263 34 76,3-1 7,0-1 0,-1-2-1,0-2 1,-1 0 0,0-3 0,-1 0-1,-1-2 1,53-39 0,-70 46-11,0-2 0,0 1 0,-1-2-1,0 0 1,-2 0 0,20-30 0,-8 6-24,-1 0-1,-2-2 0,18-53 1,-24 52 60,-2 0 0,-1 0 0,-3-1 0,-1 0 1,1-55-1,-7 53 39,-9-66 1,1 57-165,-18-65 0,21 100 117,0 1-1,-2 0 1,0 0 0,-1 1-1,0 0 1,-2 0 0,-20-25 0,10 18-98,-1 1 1,-1 1 0,-29-21 0,-80-41-1048,85 58 114,6 4-2792,2-3-6509,27 14 6737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7:16.78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907 493 2816,'-3'-31'5414,"4"29"-5201,-1 0-59,1 1 0,-1 0 0,0 0 0,1 0 0,-1-1 1,0 1-1,0 0 0,0 0 0,0 0 0,0-2 0,-1 1-135,0 1 0,0 0 0,0 0 0,0 0 0,0 0 0,-1 0 0,1 0 0,0 0 0,0 0 0,-1 0 0,1 1 1,-1-1-1,1 0 0,0 1 0,-1-1 0,1 1 0,-1 0 0,1-1 0,-1 1 0,-2 0 0,-3-1-66,1 1 1,0 0-1,-11 1 1,5 0-46,0 1 1,1 0 0,-1 1 0,1 1-1,0-1 1,0 2 0,0-1 0,-10 7-1,13-6 47,4-3-5,0 1 1,-1 0-1,1 0 0,-5 5 0,9-7 45,-1 0-1,0-1 1,0 1 0,1 0 0,-1 0-1,0 0 1,1 1 0,-1-1-1,1 0 1,0 0 0,-1 0 0,1 0-1,0 0 1,-1 1 0,1-1-1,0 0 1,0 0 0,0 0 0,0 1-1,0-1 1,1 0 0,-1 0-1,0 2 1,2-3 28,-1 1-1,0 0 1,0 0 0,1 0 0,-1-1-1,0 1 1,1-1 0,-1 1-1,1-1 1,-1 0 0,1 1-1,2-1 1,1 1 82,0 0-24,0 0-1,-1 0 1,1-1-1,0 0 1,-1 0-1,1 0 1,0 0-1,0-1 1,-1 0-1,1 0 1,-1 0-1,1 0 1,-1-1 0,7-3-1,-5 3 45,-1-1-1,0 0 1,0 0 0,-1-1-1,1 1 1,-1-1 0,1 0-1,-1 0 1,0 0 0,-1-1-1,5-6 1,-7 9-96,0 0 0,0-1 0,-1 1 0,1 0 0,-1 0 1,1 0-1,-1-1 0,0 1 0,0 0 0,0 0 0,0-1 0,-1 1 0,1 0 0,-1 0 0,1 0 1,-1-1-1,0 1 0,0 0 0,1 0 0,-2 0 0,1 0 0,0 0 0,0 0 0,-2-1 0,-1-2 31,0 0 0,0 0 0,-1 0-1,1 1 1,-1 0 0,0 0 0,-9-6-1,4 5-139,1 0 1,-1 0-1,0 1 0,-1 0 0,1 1 0,-1 0 0,-20-2 0,25 5-2,0-1-1,0 2 1,1-1-1,-1 1 1,0-1-1,0 2 0,0-1 1,0 1-1,1 0 1,-1 0-1,0 0 1,1 1-1,0 0 0,0 0 1,0 0-1,-5 5 1,-2 2-16,0 2 0,1-1 0,0 2 1,1-1-1,0 1 0,1 1 0,1 0 0,-8 17 1,14-27 119,1 0 0,-1 0 0,1 0 1,0 1-1,0-1 0,1 0 0,-1 1 1,1-1-1,0 7 0,0-9-10,9-2 543,-5-1-491,0 0 1,0 0-1,-1-1 0,1 1 1,-1-1-1,1 0 0,-1 0 1,0 0-1,0 0 0,0-1 1,0 1-1,0-1 0,3-4 1,4-5 154,16-25 0,-19 24-140,-1 1 1,0-2-1,0 1 0,-1-1 1,-1 1-1,-1-1 1,0-1-1,0 1 1,-2 0-1,0 0 1,0-1-1,-1 1 1,-1-1-1,-1 1 1,0 0-1,0-1 1,-2 1-1,0 1 0,-6-17 1,8 26-138,-1-1 1,1 0-1,-1 1 1,0 0 0,0-1-1,0 1 1,-1 0-1,-4-4 1,7 7 13,-1 0 0,1 0 0,-1 0 0,1 0 1,-1 0-1,1 0 0,-1 1 0,0-1 0,1 0 1,-1 1-1,0 0 0,1-1 0,-1 1 0,0 0 0,0 0 1,1 0-1,-1 0 0,0 0 0,0 0 0,0 0 1,1 1-1,-1-1 0,0 0 0,1 1 0,-1 0 1,0-1-1,-2 3 0,-2 1-33,1 0-1,0 0 1,0 0-1,0 1 1,0 0 0,1 0-1,0 0 1,0 0-1,-5 9 1,-3 8-141,-11 28 1,11-23 71,4-9 148,0 0-1,1 1 0,1 0 1,0 0-1,2 0 0,0 1 1,-1 28-1,5-44 25,0 0 0,0 0 0,1 0 0,0 0 0,0 0 0,0 0 0,0 0 0,0 0 0,3 5 0,-3-8-9,0 0 0,-1 1 0,1-1 0,0 0 0,0 0 0,0 0 0,0 1 0,1-1 0,-1 0 0,0 0 0,0-1 0,1 1 0,-1 0 0,0 0 0,1-1 0,-1 1 0,1-1 0,-1 1 0,0-1 0,1 1 0,0-1 0,-1 0 0,1 0 0,-1 0 0,1 0 0,-1 0 0,3 0 0,8-2 93,0-1 0,0 0 0,-1-1 0,1 0 0,-1 0 0,0-2 0,0 1-1,-1-1 1,0-1 0,0 0 0,15-13 0,-18 14-55,-1 0 1,1-1-1,-1 0 0,0-1 0,-1 1 0,0-1 1,0 0-1,-1-1 0,0 1 0,0-1 1,-1 0-1,0 1 0,0-2 0,-1 1 0,1-13 1,-2 12 14,-1-1 1,0 1 0,-1-1 0,0 1 0,-1-1 0,0 1 0,-1 0 0,-4-12 0,4 15-90,0 1 0,0-1 1,-1 1-1,0 0 0,0-1 0,0 2 1,-1-1-1,0 1 0,0-1 0,0 1 1,-1 1-1,-8-7 0,11 9-25,0 0 1,1 1-1,-1-1 0,0 1 0,0 0 1,0 0-1,0 0 0,0 0 0,0 1 0,0-1 1,0 1-1,0-1 0,0 1 0,0 0 1,-1 0-1,1 1 0,-3 0 0,2 0-14,0 0-1,0 1 0,1 0 0,-1-1 1,1 1-1,-1 1 0,1-1 1,0 0-1,0 1 0,0 0 0,-4 5 1,-4 6-86,1 0 0,1 1 0,1 0 0,-13 29-1,20-41 145,-24 52 2,-22 54-273,42-95 340,0 1 0,2 0 0,-1-1-1,2 1 1,-1 26 0,3-38-51,0-1 1,0 0-1,0 0 0,0 0 1,0 1-1,1-1 1,-1 0-1,1 0 0,0 0 1,0 0-1,0 0 0,0 0 1,0 0-1,0 0 1,1 2-1,0-3 3,-1 0 1,0-1-1,0 1 0,0 0 0,0-1 1,0 1-1,1 0 0,-1-1 1,0 1-1,1-1 0,-1 0 1,0 0-1,1 1 0,-1-1 1,0 0-1,1 0 0,-1 0 0,0 0 1,1 0-1,-1-1 0,0 1 1,1 0-1,-1-1 0,3 0 1,-1 0 3,0 0 1,0-1-1,0 1 1,0-1-1,0 1 1,0-1-1,0 0 1,0 0-1,-1-1 1,1 1 0,-1 0-1,0-1 1,0 0-1,1 1 1,-2-1-1,1 0 1,0 0-1,-1 0 1,1 0-1,0-4 1,2-5 61,-1 0 1,-1 1-1,0-1 0,0-15 0,0 5 141,-2 19-212,0 0 1,-1 0 0,1 0 0,-1-1 0,1 1 0,-1 0 0,0 0 0,0 0 0,0 0 0,0 0 0,-1 0 0,1 0 0,-1 1-1,0-1 1,0 0 0,0 1 0,0 0 0,0-1 0,0 1 0,-4-2 0,3 1-39,1 1 1,-1 0-1,-1 0 1,1 0-1,0 0 1,0 0-1,-1 1 1,1-1-1,-1 1 1,1 0-1,-1 0 1,0 1-1,1-1 1,-1 1-1,0-1 0,-4 1 1,0 2-87,1-1-1,-1 1 1,1 1 0,0-1-1,0 1 1,0 1 0,-8 4-1,-4 5-126,-19 16 1,6-5 135,13-8 252,14-11-105,0-1 1,0 0-1,-1 1 0,0-2 1,-7 4-1,-45 18 336,55-23-423,0-1 0,0 1 0,0 0 0,0 1 0,0-1 0,1 0 0,-1 1 0,1 0 1,-4 4-1,4-5 43,0 1 1,1 0 0,-1-1 0,1 1-1,0 0 1,0 0 0,-2 5 0,2-3-27,-2 5 40,2 1 1,-1-1 0,1 1-1,1-1 1,0 1 0,0-1-1,3 14 1,15 43-216,-13-54 308,0 0 0,0-1 1,1 0-1,1 0 0,10 14 1,2 3-140,-12-17 73,1 0-1,0-1 1,1 1 0,0-2 0,1 1 0,20 16 0,-15-16 174,-9-6-173,1 0 0,-1-1 0,1 0-1,14 7 1,-12-7 18,2-1-1,-1 0 0,0 0 1,1-1-1,-1 0 0,1-1 1,11 0-1,-20-1-53,0 0-7,-1 0 0,1 0-1,-1 0 1,1 0 0,-1 1 0,0-1 0,1 0-1,-1 1 1,1-1 0,-1 0 0,0 1-1,0 0 1,3 1 0,13 5 23,-12-5-30,0 0 0,0-1 1,0 0-1,0 0 0,0-1 1,6 1-1,20 3 46,-27-3-22,1-1 1,0 1-1,0-1 1,8 0 0,13 1-2,-10 0 63,-1-1 0,1-1 0,-1 0-1,0-1 1,0 0 0,26-9 0,-12 4-9,-10 2 17,-1-2 0,1 0 0,31-17 0,10-5 35,-43 20-85,-2 0 1,1-1-1,-1-1 0,-1 0 1,0-1-1,24-26 0,-23 21 57,-1-1-1,19-33 0,10-14 154,-3 9-362,-36 50 51,1 0 1,-1 1-1,9-8 0,11-13 208,0 1-200,-16 17 191,0 1 14,-6 6-155,-1-1 0,1 1 0,-1 0 0,0 0 1,0-1-1,1 1 0,-1-1 0,0 1 0,1-3 0,10-17 156,-9 18-90,-1 1 0,0-2 0,0 1 0,-1 0 0,1 0-1,-1 0 1,1-1 0,-1 1 0,0-1 0,-1 1 0,1-1 0,0-4 0,0-6 109,-1 10-142,0 0 0,0-1 0,0 1 0,0 0 0,-1-1 0,1 1 0,-1 0 0,-3-8 0,-9-20 125,8 21-78,0 0 1,-3-12-1,4 12-122,0 0-1,-10-18 1,5 12 112,-14-35 0,18 37-110,-1 0 0,-1 1 0,-15-24 1,20 35 7,0-1 18,-1-1 0,-1 1 1,1 0-1,-1 0 0,1 0 0,-1 1 0,0-1 1,0 1-1,-7-4 0,-2-3-144,12 9 168,-1 0 0,1-1-1,-1 1 1,1 0 0,-1 0 0,0 0 0,-2-1-1,2 1-13,-16-6-110,0 1 0,0 1 0,-1 0 0,-23-2 0,-96 5-76,73 3 130,-43 8-155,101-7 211,0-1-1,0 1 1,-10 4 0,12-3 6,-1-1-1,1-1 1,-1 1 0,0-1 0,0 0 0,-7 1-1,-45 6 365,54-8-414,1 1 0,0-1 0,0 1 0,0 0 0,0 0 1,-1 0-1,1 0 0,1 0 0,-4 2 0,-28 19-429,17-10 621,-16 14-212,11-8 46,-63 45-103,70-51 82,0 0 1,1 1-1,1 0 0,0 1 1,1 0-1,-14 21 0,21-27 37,-1 0 0,2 0 0,-1 0-1,1 1 1,1 0 0,-1 0 0,-2 12 0,3-4-4,1-1 1,0 1 0,1 21 0,1-33 7,1 1 0,1 0 1,-1-1-1,0 1 1,1-1-1,0 0 1,6 10-1,-1 0 4,37 71 214,-36-71-210,17 25-1,1 2-44,18 28 238,-27-44-35,-10-17-115,-1 0-1,1-1 0,0 0 1,1-1-1,0 1 0,0-2 1,10 7-1,-13-10-6,-1-1 1,1 0-1,-1 0 0,1-1 0,0 1 0,-1-1 0,1 0 1,0 0-1,0-1 0,0 1 0,0-1 0,0 0 1,0-1-1,0 1 0,7-3 0,7-1 124,0-2 0,30-13 0,-13 5-559,117-30 642,-28 11-177,-105 25 59,18-9 0,-25 11-22,0-2-6,1-1 0,-2 0-1,1 0 1,18-20-1,-27 25-53,9-10 87,22-29-1,-7 7-98,-21 28-17,-1 0 0,0 0 0,0-1 0,9-17 0,-13 22-50,0 1-1,0-1 0,1 1 1,-1-1-1,1 1 0,0 0 1,3-3-1,11-12-465,-17 17 451,1 1 29,1 0-1,-1-1 1,0 1 0,0 0-1,0 0 1,0-1-1,0 1 1,-1 0-1,1-1 1,0 1-1,0-1 1,0 1-1,1-2 1,-1 2 8,0-1-1,0 0 1,0 1-1,0-1 1,0 1 0,0-1-1,0 1 1,1-1-1,-1 1 1,0 0 0,0-1-1,0 1 1,2 0-1,40 0-532,-42 0 542,-1 0-1,0 0 1,0 0-1,0 0 1,0 0-1,1 0 1,-1 0-1,0 0 1,0 0-1,0 0 1,0 0-1,0 1 1,1-1-1,-1 0 1,0 0-1,0 0 1,0 0-1,0 0 1,0 0-1,0 0 1,1 0-1,-1 1 1,0-1-1,0 0 1,0 0-1,0 0 1,0 0-1,0 0 1,0 0-1,0 1 1,0-1-1,0 0 1,0 0-1,0 0 1,0 0-1,0 1 1,4 4-162,8 3 335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7:26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62 1984,'1'11'6614,"-1"34"-5196,-10 32-390,0 7-302,7-24-308,-7 86 658,11-102 1590,-1-77-2371,3-139 70,0 134-397,2 0 1,15-60-1,-20 97 32,5-18-161,0 0 0,2 0 1,0 1-1,1 0 0,14-24 0,-22 41 141,1 0 0,-1 1 0,1-1 1,0 0-1,-1 0 0,1 0 0,0 0 0,0 1 0,0-1 0,0 0 0,0 1 0,0-1 0,0 0 0,0 1 0,0-1 0,0 1 1,0 0-1,0-1 0,0 1 0,0 0 0,2 0 0,-1 0 5,-1 0 0,1 0 0,-1 1 0,1-1 0,0 1 0,-1-1-1,1 1 1,-1 0 0,1-1 0,-1 1 0,1 0 0,-1 0 0,2 1 0,4 5 31,-1-1-1,0 1 0,0 1 1,6 8-1,-11-15-8,6 11 47,0 0 1,-1 1-1,0 0 1,-1 0-1,0 0 1,-1 1-1,-1 0 1,0-1-1,1 28 1,-2 2 360,-7 82 1,4-106-225,-2 0 0,0-1 1,-1 1-1,-1-1 0,0 0 1,-2 0-1,-15 30 0,20-44-114,-1 1 0,0-1 0,0 0 0,0 0 0,0 0 0,-1 0-1,0-1 1,1 1 0,-1-1 0,-1 0 0,1 0 0,0 0 0,-1-1-1,1 0 1,-1 1 0,-9 1 0,3-1 53,0-1 1,0-1-1,0 0 0,0-1 0,0 0 1,-20-2-1,19 1-125,4 0-133,0 0 0,0 0 0,-8-2 0,15 3-48,1-1-1,0 1 0,0 0 0,0 0 0,-1 0 0,1-1 1,0 1-1,0 0 0,0 0 0,-1-1 0,1 1 0,0 0 0,0 0 1,0-1-1,0 1 0,0 0 0,0-1 0,0 1 0,0 0 1,0-1-1,0 1 0,0 0 0,0 0 0,0-1 0,0 1 0,0 0 1,0-1-1,0 1 0,0 0 0,0 0 0,0-1 0,0 1 1,0 0-1,0-1 0,1 1 0,-1 0 0,0 0 0,0-1 1,0 1-1,1 0 0,-1 0 0,0 0 0,1-1 0,7-3-2121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7:29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67 431 3648,'17'-7'5898,"-3"0"-5666,0 0 0,-1-1 0,19-14 0,-20 12-64,-2 0 0,1-1 0,-1-1 0,-1 0 0,11-18 0,-19 28-135,0 1 0,0-1 0,-1 0 0,1 0 0,0 0 0,-1 0 0,0 0-1,1 1 1,-1-1 0,0 0 0,0 0 0,0 0 0,0 0 0,-1 0 0,1 0 0,0 0-1,-1 0 1,1 0 0,-1 0 0,0 1 0,0-1 0,0 0 0,1 0 0,-2 1 0,1-1-1,-1-1 1,0 1-22,0 0-1,0 1 1,0-1-1,0 0 1,0 1 0,0-1-1,0 1 1,-1 0-1,1 0 1,0 0-1,-1 0 1,1 0-1,-1 0 1,0 0-1,1 1 1,-1 0-1,1-1 1,-1 1-1,-4 0 1,0 1 12,0 1 1,0-1-1,0 1 1,0 0-1,0 1 1,0 0-1,1 0 1,-1 0-1,1 1 1,0 0-1,0 0 1,0 1-1,0-1 1,1 1-1,0 0 0,0 1 1,0-1-1,1 1 1,0 0-1,-5 9 1,2-3 82,1 1 0,0-1 0,1 1-1,1 1 1,0-1 0,0 0 0,1 1 0,1 0 0,-1 26 0,3-34-42,1-1 0,-1 0 0,1 0 0,0 0 0,1-1 0,-1 1 0,1 0 0,0 0 1,0-1-1,0 1 0,0-1 0,1 1 0,0-1 0,0 0 0,4 4 0,-5-5 17,1-1 1,0 1-1,0-1 1,0 0-1,0 0 0,0 0 1,0 0-1,1 0 1,-1-1-1,0 0 0,1 1 1,0-1-1,-1 0 1,1-1-1,-1 1 0,1-1 1,0 1-1,0-1 1,-1 0-1,1-1 0,7 0 1,-2-2-14,1 0 0,-1 0-1,1-1 1,-1-1 0,0 1 0,-1-2 0,1 1 0,-1-1 0,0 0 0,12-12-1,1-5 1,0 0 0,19-30-1,-27 33-141,-9 15 55,-1-1 0,1 0 1,0 1-1,0 0 0,6-5 0,-10 9 9,0 1 0,0 0-1,0 0 1,0 0-1,0 0 1,0 0-1,0 0 1,0 0-1,0 0 1,1 0-1,-1 0 1,0 0-1,0 0 1,0 0 0,0 0-1,0 0 1,0 0-1,0 0 1,0 0-1,0 0 1,0 0-1,0 0 1,1 0-1,-1 0 1,0 0-1,0 0 1,0 0 0,0 0-1,0 0 1,0 0-1,0 0 1,0 0-1,0 0 1,0 0-1,0 0 1,0 0-1,0 0 1,1 0-1,-1 1 1,0-1-1,0 0 1,0 0 0,0 0-1,0 0 1,0 0-1,0 0 1,0 0-1,0 0 1,0 0-1,0 0 1,1 8-296,0 11 72,-1-15 193,0 146 425,8-89 677,-3-64-741,0-1 0,0-1 0,-1 1 0,9-10 0,-3-2-208,0-2-1,-1 1 1,-1-1-1,6-19 1,-2 7-35,-6 15-60,36-96-205,-39 93 165,-4 17-2,1-1 0,0 1 0,0 0 1,1-1-1,-1 1 0,0 0 0,0-1 0,1 1 0,-1 0 0,1 0 0,-1-1 0,1 1 0,-1 0 1,1 0-1,1-2 0,0-1-404,-6 8 287,-1 16-2,4-13 105,-1 0 1,0-1-1,-4 11 0,3-7-30,0-1 0,0 1-1,1 0 1,1 0 0,-2 19-1,-3 21-10,3-31 96,1 1-1,1 0 1,1 28-1,1-12 446,-1-35-433,0 0-1,0 0 1,0 0-1,0 0 1,0 0-1,0 0 1,1 0-1,-1 0 0,0 0 1,0 0-1,1 0 1,-1 0-1,1 0 1,-1-1-1,1 1 1,-1 0-1,1 0 1,0 0-1,-1-1 1,1 1-1,0 0 1,0 0-1,1 0 1,-1 0 23,1-1 0,-1 1 0,1-1 0,0 1 1,-1-1-1,1 0 0,0 1 0,-1-1 0,1 0 0,0 0 0,-1 0 1,4-1-1,1 0 57,1-1 0,-1 0 0,1 0 0,-1 0 0,8-5 0,3-3-23,-1-1-1,0 0 0,24-24 1,37-45-78,-76 79-10,159-196 565,-123 149-506,-29 37-102,0-1 0,-1 0 0,-1-1 0,1 0 0,-2 0 0,0 0 0,-1-1 0,0 0-1,-1 0 1,0 0 0,-1 0 0,-1 0 0,-1-21 0,0 35 39,1 0 0,-1 0 0,0 0 0,0 0 0,0-1 0,0 1 0,0 0 0,0 0 0,0 0 0,-1 0 0,1 0 0,0 0 0,0-1 0,0 1 0,0 0 0,0 0 0,0 0 0,0 0 1,0 0-1,0 0 0,0 0 0,0-1 0,0 1 0,0 0 0,0 0 0,-1 0 0,1 0 0,0 0 0,0 0 0,0 0 0,0 0 0,0 0 0,0 0 0,0 0 0,-1 0 0,1 0 0,0 0 0,0-1 0,0 1 0,0 0 0,0 0 0,0 0 0,-1 0 0,1 0 0,0 1 0,0-1 0,0 0 0,0 0 0,0 0 0,0 0 0,-1 0 0,1 0 0,0 0 0,0 0 0,0 0 0,0 0 0,0 0 1,0 0-1,0 0 0,-1 0 0,1 1 0,0-1 0,0 0 0,0 0 0,0 0 0,0 0 0,0 0 0,0 0 0,-7 10-525,3 1 462,-1-1 0,0 1 1,-10 14-1,-6 10-14,11-14 85,0 1 0,-9 32 1,16-41 5,0 0 1,1-1 0,0 1 0,1 0 0,1 0 0,0 14 0,1-14 97,0 0 1,1 0-1,0-1 1,1 1-1,0-1 1,1 0-1,1 0 1,10 21-1,-12-27-16,1-1-1,0 1 1,-1-1-1,2 0 1,-1 0 0,1 0-1,9 7 1,-12-10-42,1-1 1,0 1-1,0-1 1,-1 0-1,1 0 0,0 0 1,0 0-1,0 0 1,1 0-1,-1-1 1,0 0-1,0 1 1,0-1-1,0 0 1,0-1-1,0 1 1,1 0-1,3-2 1,1-1-10,0 0 1,0-1-1,-1 1 1,1-1-1,-1-1 1,0 0-1,0 0 1,-1 0-1,1 0 1,-1-1-1,-1 0 1,10-12-1,-5 5 26,-1-1 1,0-1-1,-1 1 0,-1-1 0,9-23 0,-13 29-53,0-1 0,-1 1 0,2-16 0,-4 23-36,0-1 0,0 0 0,0 0 1,0 0-1,0 1 0,0-1 0,-1 0 1,1 0-1,-1 1 0,0-1 1,0 1-1,0-1 0,0 0 0,0 1 1,-4-5-1,5 6-5,-1 0 1,0 0-1,0 1 1,0-1-1,0 0 0,0 1 1,0-1-1,0 1 0,0-1 1,0 1-1,0-1 1,0 1-1,0-1 0,0 1 1,0 0-1,0 0 0,-1 0 1,1 0-1,0 0 1,0 0-1,0 0 0,0 0 1,-1 0-1,1 0 1,0 0-1,0 1 0,0-1 1,0 1-1,0-1 0,0 1 1,0-1-1,0 1 1,-2 1-1,0 0-36,0 0-1,0 1 1,0-1-1,1 1 1,-1 0-1,0 0 1,1 0-1,-4 6 1,3-4 18,1 1 1,-1-1-1,1 1 1,0 0 0,0-1-1,0 1 1,1 0-1,-1 12 1,1 3 113,1-1 1,0 0-1,2 1 1,1-1-1,0 0 0,2 0 1,0-1-1,12 32 0,-15-47 17,0 0-1,0 0 1,0 0-1,0 0 1,1-1-1,3 5 1,-6-7-58,1 0 1,0 0 0,0 0 0,0-1-1,1 1 1,-1 0 0,0 0 0,0-1-1,0 1 1,0 0 0,1-1 0,-1 1-1,0-1 1,1 0 0,-1 1 0,0-1 0,1 0-1,-1 0 1,0 0 0,1 0 0,-1 0-1,1 0 1,-1 0 0,2-1 0,2 0 37,-1-1 1,1-1-1,0 1 1,-1 0-1,1-1 1,-1 0-1,0 0 1,7-8-1,31-34 160,96-119-31,-75 86-240,-63 78 37,0 0-1,0 0 0,0 0 1,0 0-1,0 0 0,0 0 1,0 0-1,0 0 0,0 0 1,-1 0-1,1 0 0,0 0 1,0 0-1,0 0 0,0 0 1,0 0-1,0 0 0,0 0 1,0 0-1,0 0 0,-1 0 1,1 0-1,0 0 0,0 0 1,0 0-1,0 0 0,0 0 1,0 0-1,0 0 0,0 0 1,0 0-1,0 0 1,-1 0-1,1 0 0,0 0 1,0-1-1,0 1 0,0 0 1,0 0-1,0 0 0,0 0 1,0 0-1,0 0 0,0 0 1,0 0-1,0 0 0,0-1 1,0 1-1,0 0 0,0 0 1,0 0-1,0 0 0,0 0 1,0 0-1,0 0 0,0 0 1,0-1-1,0 1 0,-1 4-31,-1 0 0,1 0-1,0 0 1,0 0 0,0 0-1,0 1 1,1-1 0,0 6-1,-2 11-62,1-11 133,1 1-1,0 0 0,0 0 0,1 0 0,1 0 1,-1-1-1,2 1 0,0-1 0,0 1 1,0-1-1,10 16 0,-12-23-4,0-1-1,1 0 1,-1 0-1,1 0 1,-1-1-1,1 1 1,0 0 0,0-1-1,0 1 1,0-1-1,0 1 1,0-1-1,0 0 1,0 0 0,1 0-1,3 1 1,-2-1 17,0 0 1,0-1 0,0 0 0,0 0 0,0 0 0,0 0-1,0-1 1,-1 1 0,8-3 0,1-1 41,0-1 1,0 0-1,0-1 1,0-1-1,12-9 0,-6 2-68,0-1 1,-2-1-1,1 0 0,13-20 0,3-1-31,-23 23-297,-16 28-308,0 6 529,-1-1 57,2 1 1,-5 37 0,9-53 60,0 11-23,0 27 0,2-36 23,0-1 0,0 0 1,0 1-1,0-1 1,1 0-1,0 0 0,0 0 1,4 8-1,0-3 59,-5-7-38,0-1 0,0 0 1,0 0-1,1 0 0,-1 0 1,1 0-1,1 3 0,-2-5-17,0 1 0,0-1 0,0 1 0,-1-1 0,1 0 0,0 1 0,0-1 0,0 0-1,0 0 1,0 1 0,0-1 0,0 0 0,0 0 0,0 0 0,-1 0 0,1 0 0,0 0 0,0 0-1,0-1 1,0 1 0,0 0 0,0 0 0,1-2 0,0 1-2,0 0-1,0 0 1,-1 0-1,1-1 1,-1 1-1,1-1 1,-1 0 0,1 1-1,-1-1 1,0 0-1,0 0 1,0 1 0,0-1-1,0 0 1,0 0-1,0 0 1,-1-1 0,1-2-1,1-2 30,0-1-1,-1 1 0,0-14 1,-1 13-14,1-8 7,-4-24 0,2 35-102,0 0 0,-1-1-1,1 1 1,-1 0-1,0 0 1,0 0 0,-1 0-1,-3-5 1,3 5 1,-12-16-216,15 21 263,-1 0-1,1-1 1,-1 1-1,1-1 0,0 1 1,-1-1-1,1 1 1,0-1-1,0 0 1,-1 1-1,1-1 1,0 1-1,0-1 0,0 1 1,0-1-1,0 0 1,0 1-1,0-1 1,0 1-1,0-1 0,0 0 1,0 1-1,0-1 1,0 1-1,0-1 1,0 0-1,1 1 0,-1-1 1,13-7 60,0 0 0,1 1 0,0 1-1,0 0 1,22-5 0,-25 8-63,0 0 1,0 2-1,1-1 1,-1 1-1,0 1 0,1 0 1,-1 1-1,14 2 0,-22-3 17,0 1 0,0 0 0,0 0 0,0 0 0,0 0 1,0 1-1,-1-1 0,1 1 0,0 0 0,-1-1 0,1 1 0,-1 0 0,1 1 0,-1-1 0,0 0 0,2 4 0,-2-3 13,0 1 1,0 0-1,0-1 1,-1 1-1,1 0 1,-1 0-1,0 0 1,0 0-1,-1 0 1,1 1-1,-1 6 1,-1 7 63,0-1 1,-1 1-1,-1 0 0,-7 25 1,9-43-78,1 0 1,0 0 0,0 0 0,0 1 0,0-1-1,0 0 1,0 0 0,0 0 0,0 0 0,0 0-1,0 0 1,0 1 0,0-1 0,0 0-1,0 0 1,0 0 0,0 0 0,0 0 0,0 1-1,0-1 1,0 0 0,0 0 0,0 0 0,0 0-1,0 0 1,0 0 0,0 1 0,0-1 0,0 0-1,0 0 1,1 0 0,-1 0 0,0 0 0,0 0-1,0 0 1,0 0 0,0 1 0,0-1 0,0 0-1,0 0 1,1 0 0,-1 0 0,0 0 0,0 0-1,0 0 1,0 0 0,0 0 0,0 0 0,1 0-1,-1 0 1,0 0 0,0 0 0,0 0-1,0 0 1,13-4 405,18-15 6,-9 1-246,25-25 1,10-9-65,-35 33-131,-3 3-2,0 0 1,2 1-1,-1 1 1,26-13-1,-45 27 24,0-1-1,0 1 1,0-1 0,0 1-1,0 0 1,0-1-1,1 1 1,-1 0 0,0 0-1,0 0 1,0 0-1,0 0 1,0 0 0,0 0-1,0 0 1,0 0-1,1 0 1,-1 1 0,0-1-1,0 0 1,0 1-1,0-1 1,0 1-1,0-1 1,0 1 0,0-1-1,-1 1 1,1 0-1,0 0 1,0-1 0,0 1-1,-1 0 1,1 0-1,1 1 1,-1 1-6,1 0-1,-1 1 1,0-1 0,0 0 0,0 1-1,0-1 1,-1 0 0,1 1-1,-1-1 1,0 4 0,1 31 91,2 0 1,1 0-1,2 0 0,13 43 1,-15-68-49,1 0 0,1 0-1,0-1 1,1 0 0,0 0 0,1 0 0,0-1 0,1 0 0,16 15-1,-22-22-150,1-1-1,0-1 0,0 1 0,0-1 1,0 1-1,0-1 0,0 0 0,5 1 1,21 5-5577,-19-6 2078,1 2 541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7:29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49 7456,'-13'-5'3392,"22"5"-2944,4-3 1664,10 3-1248,35-4 1120,14-1-1121,17-3-31,-2 5-512,16-5-288,-9-1-32,23 6 64,-9 3-32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7:31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20 2976,'0'-1'200,"0"0"0,0 0 0,1 1 0,-1-1 0,0 0 0,1 0 0,-1 0 0,1 0 0,0 1 0,-1-1 0,1 0 0,-1 1 0,1-1 0,0 0-1,0 1 1,-1-1 0,1 1 0,0-1 0,0 1 0,0-1 0,-1 1 0,3-1 0,9-2 6854,-14 5-6706,-1 0 0,1 0-1,0 1 1,0-1 0,1 1 0,-4 4 0,-10 15 81,7-13-321,0 1 1,1-1-1,1 1 1,0 1-1,0-1 1,-7 21-1,-19 73 382,19-54-326,4-22 8,2 1 0,0 1-1,2-1 1,-1 42 0,6-69-145,-1 2 111,2 1 0,-1 0-1,0-1 1,1 1-1,1 5 1,-2-9-109,1 0 0,-1 0 1,0 0-1,1 0 0,-1 0 1,1 0-1,0-1 0,-1 1 1,1 0-1,-1 0 0,1-1 1,0 1-1,0 0 1,-1-1-1,1 1 0,0-1 1,0 1-1,0-1 0,0 1 1,0-1-1,0 1 0,0-1 1,0 0-1,0 0 0,0 1 1,0-1-1,0 0 0,0 0 1,1 0-1,20-2 173,0 0 0,41-10 0,7-2-157,-34 9-46,-21 2-767,30-1 1,-40 4 368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7:31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71 7040,'-1'-2'1799,"5"0"-464,16-3 311,32-5 169,-42 9-954,232-32 3592,-235 33-4416,4-2-2,162-13 283,-144 15-384,1 0 1,0 2-1,54 10 1,-66-6-191,-18-6 122,0 1 1,1-1 0,-1 0 0,1 1-1,-1-1 1,1 1 0,-1-1 0,0 0 0,1 1-1,-1-1 1,0 1 0,1-1 0,-1 1-1,0-1 1,0 1 0,1-1 0,-1 2 0,0 0-623,0 1 1,-1-1 0,1 0 0,-1 1 0,1-1 0,-1 0 0,0 1 0,0-1 0,0 0 0,-1 3-1,1-3 218,-9 21-2496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7:33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226 295 5632,'1'0'137,"-1"0"0,0-1 1,0 1-1,1 0 0,-1 0 0,0-1 0,0 1 1,1 0-1,-1-1 0,0 1 0,0 0 1,0-1-1,0 1 0,1 0 0,-1-1 1,0 1-1,0 0 0,0-1 0,0 1 1,0-1-1,0 1 0,0 0 0,0-1 1,0 1-1,0 0 0,0-1 0,0 1 0,0 0 1,-1-1-1,1 1 0,0-1 0,0 1 1,0 0-1,0-1 0,-1 1 0,1 0 1,0-1-1,-1 1 118,0 0 1,-1 0-1,1 0 0,0 0 1,0 0-1,0 0 0,0 0 1,0 0-1,0 0 0,0 1 1,0-1-1,-2 1 0,-5 2 408,1 1 0,-13 6-1,5 1-278,2 0 1,-1 0-1,2 2 0,-21 23 0,15-13-151,1 2-1,-14 27 1,27-45-221,0 0 0,1 1 0,0-1 0,0 1 0,-1 10 0,3-17 27,1 1 1,0-1-1,-1 1 0,1 0 0,0 0 1,0-1-1,0 1 0,0 0 0,0-1 0,0 1 1,1 0-1,-1-1 0,0 1 0,1 0 1,0-1-1,-1 1 0,1-1 0,0 1 1,0-1-1,0 1 0,0-1 0,0 1 1,0-1-1,0 0 0,0 0 0,0 1 1,1-1-1,-1 0 0,0 0 0,1 0 0,2 1 1,-2-2-11,0 1 1,1-1-1,-1 0 1,1 1-1,-1-1 1,0 0-1,1 0 1,-1-1-1,1 1 1,-1 0-1,0-1 1,1 0-1,-1 1 1,0-1-1,0 0 1,0 0-1,1 0 1,-1 0-1,0-1 1,3-2-1,3-2-46,0 0-1,-1-1 1,10-11-1,-6 4-19,0-1-1,0 0 1,-2-1 0,11-20-1,-15 29-517,-5 15-246,1 7 536,-1-15 250,20 48 6,-19-45 86,1 0-1,0 0 0,-1 0 1,1 0-1,0-1 1,0 1-1,0-1 0,1 1 1,-1-1-1,1 0 0,-1 0 1,1 0-1,4 2 0,-4-3-21,-1 0-1,1-1 0,0 1 1,0-1-1,0 0 0,0 0 1,0 0-1,0 0 0,0-1 1,-1 1-1,1-1 1,0 0-1,0 0 0,0 0 1,-1 0-1,4-2 0,6-3 92,-1 0-1,13-10 0,118-102 271,-43 31-325,-67 66-79,-23 15-165,0 0 0,14-13-1,-22 22 140,0 1 1,0-1-1,-1 1 1,1-1-1,-1 1 1,0 5-1,1 10 216,1-6-101,0 0 1,0-1 0,1 1 0,1-1 0,0 0-1,1 0 1,0 0 0,1 0 0,1-1-1,-1 0 1,11 12 0,-15-21-69,-1-1 0,1 1 0,0 0 1,0-1-1,0 0 0,0 1 0,0-1 0,0 0 1,0 0-1,0 0 0,1 0 0,-1-1 0,0 1 0,0-1 1,1 1-1,-1-1 0,0 0 0,1 0 0,-1 0 0,1 0 1,-1 0-1,0 0 0,1-1 0,-1 1 0,0-1 0,4-1 1,5-2 53,0-1 0,0-1 0,-1 1 0,11-9 0,-11 8-63,54-34 10,109-51 1,-160 86-67,17-8 67,48-27-1,-73 36-246,-14 6-168,-13 8-169,4 1 412,0 1-1,1 1 1,-17 15 0,22-16 80,0 1 1,1 0 0,0 0-1,1 1 1,1 1 0,0 0 0,1 0-1,-11 29 1,17-40 101,1 0 0,0 0 0,1 1 0,-1-1 0,1 0 0,-1 0 0,1 1 0,0-1 0,2 7 1,-2-9-3,0-1 1,0 1 0,1-1-1,-1 1 1,1-1 0,-1 1 0,1-1-1,0 1 1,0-1 0,-1 0-1,1 1 1,0-1 0,0 0 0,0 0-1,0 0 1,1 1 0,-1-1-1,0 0 1,0-1 0,1 1 0,-1 0-1,1 0 1,-1 0 0,0-1-1,1 1 1,-1-1 0,4 1 0,-4-1-8,1 0 1,-1 0-1,1 0 0,-1 0 1,1-1-1,-1 1 1,1 0-1,-1-1 1,1 1-1,-1-1 1,0 0-1,1 1 1,-1-1-1,0 0 0,0 0 1,1 0-1,-1 0 1,0 0-1,0 0 1,0 0-1,0 0 1,0 0-1,-1-1 1,2-1-1,3-5 65,0-1-1,6-16 1,-7 16-82,2-8 28,6-28 1,-8 30-100,0 1 1,10-26 0,-12 28-391,-1 8-432,2 14 270,-1 4 528,0-1 0,-1 1 0,-1 0 0,0-1-1,-4 24 1,-16 68-27,17-94 93,-1 0 0,0-1-1,0 1 1,-11 17 0,-29 37 98,40-60 29,-1 1-1,1-1 1,-1 1 0,0-1-1,-1-1 1,-10 9-1,16-14-125,0 1 0,0 0 0,1-1 0,-1 1 0,0 0 0,0-1 1,0 1-1,0 0 0,0-1 0,1 1 0,-1-1 0,0 1 0,0 0 0,0-1 0,0 1 0,0-1 0,0 1 0,0 0 0,0-1 0,-1 1 0,1-1 0,0 1 0,0 0 0,0-1 0,0 1 0,0 0 0,-1-1 0,1 1 0,0 0 0,0-1 0,0 1 0,-1 0 0,1-1 0,0 1 0,-1 0 1,1 0-1,0-1 0,-1 1 0,1 0 0,0 0 0,-1 0 0,1-1 0,0 1 0,-1 0 0,1 0 0,-1 0 0,1 0 0,0 0 0,-1 0 0,1 0 0,-1 0 0,1 0 0,0 0 0,-1 0 0,1 0 0,-1 0 0,1 0 0,0 0 0,-1 0 0,1 1 0,0-1 0,-1 0 0,1 0 0,0 0 0,-1 1 1,1-1-1,0 0 0,-1 1 0,4-5-54,1 0 1,-1 1-1,1 0 1,0 0-1,0 0 1,0 0-1,0 0 1,1 1-1,-1 0 1,1 0 0,-1 0-1,7-2 1,7-3 4,73-23-65,-8 2 140,-45 13 64,-2-2 1,0-1 0,38-26 0,-54 30 39,0 0 0,-1-2-1,-1 0 1,0-2 0,-2 0 0,20-26 0,-31 37-34,-1 1 1,0-1-1,-1 0 0,6-15 1,-8 21-119,0-1 1,-1 1-1,1-1 1,-1 0 0,0 1-1,1-1 1,-1 1 0,0-1-1,0 0 1,0 1-1,0-1 1,0 1 0,0-1-1,-1 0 1,1 1 0,-1-1-1,1 1 1,-1-1-1,1 1 1,-1-1 0,0 1-1,0 0 1,1-1 0,-1 1-1,0 0 1,0-1-1,-1 1 1,1 0 0,-2-2-1,2 3 3,0-1-1,0 1 1,0 0-1,0 0 1,0-1-1,0 1 1,0 0-1,0 0 1,0 0-1,0 0 0,0 0 1,0 0-1,0 1 1,0-1-1,0 0 1,0 0-1,0 1 1,0-1-1,0 1 1,0-1-1,0 1 1,0-1-1,0 1 1,1-1-1,-1 1 0,0 0 1,0-1-1,1 1 1,-1 0-1,0 0 1,1 0-1,-2 1 1,0 2 48,-1-1 0,1 1 0,0 0 1,0 0-1,0 0 0,-2 7 0,2-5 2,1 1 0,1-1 0,-1 1 0,1 0 0,0-1-1,0 1 1,1 0 0,2 9 0,0-2 204,2 0 0,10 24 0,-14-35-174,1 0-1,0 0 1,0 0-1,0 0 1,1 0-1,-1 0 1,1 0-1,0-1 1,-1 1-1,1-1 1,0 0-1,1 0 1,-1 0 0,0 0-1,1 0 1,-1-1-1,0 0 1,1 1-1,0-1 1,-1-1-1,1 1 1,4 0-1,1 0 55,0-1 0,0 0 0,-1 0 0,1-1 0,0 0 0,-1-1 0,1 0 0,12-4 0,6-7 46,-1 0 0,0-2 0,42-32 0,-34 21-127,-1-1 0,-1-2 1,30-33-1,-47 44-16,-1 0-1,0 0 1,-2-2 0,0 0-1,-1 0 1,-1-1 0,10-27-1,-18 40-13,2 0-58,-1-1 0,-1-1 0,0 1 0,0 0-1,0-14 1,-2 23 43,0-1 0,0 1 0,0-1 0,0 1 0,0-1 0,0 1 0,0-1 0,0 1 0,0-1 0,0 1 0,0-1 0,0 1 0,0-1 0,0 1 0,-1-1 0,1 1 0,0-1 0,0 1 0,-1-1 0,1 1 0,0 0 0,-1-1 0,1 1 0,-1-1 0,0 1 5,1 0 0,-1 0 0,1 0 0,-1 0 0,1 0 0,-1 0 0,1 0 0,-1 1-1,1-1 1,-1 0 0,1 0 0,-1 0 0,1 1 0,-1-1 0,1 0 0,-1 0 0,1 1 0,0-1 0,-1 1 0,-23 25-228,21-22 221,-12 16 14,0 2 0,2 0 0,0 0 0,1 2 0,-9 26 0,2 4 29,-15 72 0,23-63 47,2 0-1,-1 119 1,13-143-53,-1-21-627,-1 21-1,-1-35-290,0 0 0,-1 0 0,0 0 0,0 0 0,0 0 0,-1 4 0,2-8 777,0 0-1,-1 1 1,1-1-1,0 0 1,0 0-1,0 0 1,0 0-1,0 0 0,-2 2-1644,2-2 1644,0 0 0,-1 0 1,1 0-1,0 0 1,0 0-1,0 0 1,-1 0-1,1 0 1,0 0-1,0 0 0,0 0 1,0 0-1,-1 0 1,1 0-1,0 0 1,0 0-1,0 0 0,0 0 1,-1-1-1,1 1 1,0 0-1,-1-1-759,0 1 145,-4-5-2224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1:09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14880,'-3'0'6719,"48"8"-5823,-10 0-64,9 1-640,30 6 544,-3 5-416,50 8-128,6 0-128,44 4-2336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7:33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17 120 8480,'-17'-36'3840,"25"16"-3360,6 11 1536,9 6-1216,17-9 1087,10 4-1087,13-3 352,3 6-672,2-7-288,-5 12-96,-4-3-96,-6 6 0,-3-3-512,-10 3 288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8:32.54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999 207 3232,'-11'-16'1035,"11"15"-1008,0 1 1,0 0 0,0-1 0,0 1-1,-1 0 1,1 0 0,0-1 0,0 1 0,0 0-1,-1 0 1,1 0 0,0-1 0,0 1-1,0 0 1,-1 0 0,1 0 0,0 0 0,-1-1-1,1 1 1,0 0 0,0 0 0,-1 0-1,1 0 1,0 0 0,-1 0 0,1 0-1,-1 0 1,-2-2 400,2-1-152,-1 0 0,0 1-1,0-1 1,0 1 0,0-1 0,-1 1 0,1 0 0,-4-2 0,-24-17 2179,12 9-1876,-1 1 0,-1 1-1,-27-10 1,36 16-469,-1 1 0,0 0 0,0 1 0,0 0 0,0 1 0,0 0 0,-21 1 0,6 2 80,19-3-203,1 1 1,0 1-1,0-1 1,0 1-1,0 1 0,0-1 1,0 1-1,0 0 1,-10 6-1,-4 4-89,-34 29 0,21-15 413,0-2 249,16-11-238,-26 21 1,32-22-232,0 0 0,1 0 0,0 1 0,-16 25 0,24-31-49,-1-1 0,1 1 0,0 0 1,0 0-1,1 0 0,0 0 0,0 0 0,0 1 0,1-1 1,1 0-1,-1 1 0,1-1 0,1 12 0,1-4 11,1 0 1,0 0-1,1 0 0,7 17 0,-9-27-21,0 0 1,1 0-1,0-1 1,0 1-1,0-1 0,0 1 1,1-1-1,0 0 0,-1-1 1,2 1-1,-1-1 1,0 1-1,1-1 0,-1 0 1,10 4-1,-8-5 8,0 1 0,0-1-1,1 0 1,-1 0 0,1 0 0,-1-1-1,1 0 1,-1-1 0,1 1 0,6-1-1,3-2-15,0 0-1,0-2 0,-1 1 1,0-2-1,0 0 0,0-1 1,26-14-1,-1-2 62,-1-3 1,-2-1-1,0-2 0,-2-2 1,50-53-1,-75 70-13,0 0 1,12-25-1,9-12 42,-28 46-91,-1 0 1,1 1-1,-1-1 0,0 0 1,0-1-1,0 1 0,-1 0 1,1 0-1,-1-1 1,0 1-1,0-1 0,-1 1 1,1-1-1,-1 0 1,0 1-1,0-1 0,-1 1 1,1-1-1,-1 1 0,0-1 1,0 1-1,-1 0 1,1-1-1,-1 1 0,-4-7 1,2 4-5,-1 0 0,0 0 0,-1 1 0,0-1 0,0 1 0,0 1 0,-1-1 0,0 1 0,0 0 0,0 1 0,0 0 0,-1 0 0,0 0 0,1 1 0,-12-3 0,1 0 20,2 0-82,-1 1 0,0 1 0,-29-3-1,28 5 34,0 1-1,1 0 0,-1 2 1,-19 2-1,19 0 64,-2 0-146,-32 9-1,46-10 107,0 1-1,0-1 0,-1 1 1,2 0-1,-1 1 0,0-1 0,1 1 1,-1 0-1,-4 5 0,-2 3-31,3-3 1,0 0 1,0 1-1,1 0 1,-8 13 0,13-20 50,0 1 0,0 0 1,0-1-1,-4 4 0,3-4 18,1 1-1,0-1 1,0 1-1,0-1 1,-3 6-1,-1 3 1,-16 20 0,0 0-30,23-32-20,-4 7 20,0-1-1,0-1 0,-1 1 0,0-1 0,-5 6 0,3-5 46,1 0 0,0 1 0,0-1 0,1 1-1,-8 13 1,-3-2-49,14-16 2,0 0 1,0 0 0,0 0 0,0 1-1,0-1 1,-1 3 0,-4 8 54,6-12-74,0 0 0,0 0 0,0 0 0,1 0 0,-1 0 0,0 1 0,1-1 0,-1 0 0,1 1 0,0-1 0,-1 0 0,1 1 0,0-1 0,0 0 0,-1 1 0,1-1 0,0 1 0,1-1 0,-1 0 0,0 1 0,0-1 0,1 0 0,-1 1 0,0-1 0,1 0 0,-1 1 0,1-1 0,1 2 0,1 4 45,1-1 0,0 0 0,0 0 0,1 0 0,0-1 0,0 1 0,0-1 0,1 0 0,-1-1 1,1 1-1,0-1 0,1 0 0,-1-1 0,1 1 0,-1-1 0,1 0 0,0-1 0,0 0 0,0 0 0,0-1 0,1 1 0,-1-2 0,0 1 0,13-1 0,13-6 29,-1-1 1,0-2 0,53-21-1,-51 17 150,2-1-58,-1-1-1,56-34 0,-81 42-68,0-1 0,-1 1 0,0-2-1,11-13 1,-15 17-90,3-3-85,0 0 1,1 1-1,0 0 0,0 0 0,0 1 1,1 0-1,0 1 0,0 0 1,1 1-1,-1 0 0,1 0 0,0 1 1,16-3-1,-18 6 28,0-1-1,-1 1 1,1 0 0,0 1-1,-1 0 1,1 1-1,-1-1 1,10 4 0,-14-3 32,0-1-1,1 0 1,0-1 0,7 1 0,-8 0 21,0-1 1,1 1 0,-1-1-1,0 1 1,7 2-1,-8-2-13,0 0 1,0 1-1,0-1 0,1 0 0,-1 1 0,0 0 0,-1 0 0,1 0 0,0 0 0,-1 0 0,1 0 0,-1 1 1,1 0-1,-1-1 0,0 1 0,0 0 0,-1 0 0,1 0 0,0 0 0,0 3 0,1 5 53,-1 1 0,-1-1 0,0 0 0,-1 1 0,0 12 0,-1 0-157,1-15 208,-2 1 0,-3 18 0,-1 4 94,5-26-161,-1 1 1,0-1 0,0 0-1,0-1 1,-1 1 0,0 0-1,0-1 1,-1 1-1,-6 8 1,-3 3 48,10-12-47,-15 22 158,17-25-172,0-1 1,0 0-1,0 0 1,0 0-1,0 0 1,0 1-1,0-1 1,0-1-1,0 1 0,-1 0 1,1 0-1,0 0 1,-1-1-1,-1 2 1,3-2-19,0-1 0,0 1 0,0 0 0,-1 0 0,1 0 0,0 0-1,0 0 1,0-1 0,0 1 0,0 0 0,0 0 0,0 0 0,0-1 0,0 1 0,-1 0 0,1 0 0,0 0 0,0-1 0,0 1 0,0 0 0,0 0 0,0 0 0,0-1 0,1 1 0,-1 0 0,0 0 0,0-1 0,0 1 0,0 0 0,0 0 0,0 0 0,0 0 0,0-1 0,0 1 0,1 0 0,-1 0 0,0 0 0,0-1-16,13-16-53,-1-1-1,-1 0 1,9-22-1,13-20-143,98-121 909,-127 176-623,0 0-1,-1 1 1,0-1 0,0 0-1,0-1 1,3-8 0,-5 12-68,-1 0 0,0 0 0,1 0-1,-1 0 1,0 1 0,0-1 0,0 0 0,0 0 0,0 0 0,-1 0 0,1 0 0,-1 0 0,1 1 0,-1-1 0,1 0 0,-1 0 0,0 1 0,0-1 0,0 0 0,0 1 0,0-1 0,0 1 0,-1-1 0,1 1 0,-3-2 0,-7-7-56,-2 1 1,1 1 0,-1 0-1,-24-11 1,9 12-61,22 6 108,0-1 0,0 1 0,-10-4-1,7 2-46,-1 0-1,0 1 0,1 1 0,-1 0 1,0 0-1,1 1 0,-20 1 0,-1 0 122,6-1 44,-169 4-102,144-2-90,22-2-2,-43 7-1,56-5 110,-14 2-87,0 2 0,0 1 0,-48 18 0,49-14-4,14-5 29,-1 0 0,1 1 1,-17 11-1,23-13 37,-1 1 0,1 1-1,0-1 1,0 1 0,1 0 0,0 1-1,0 0 1,1 0 0,0 0 0,0 0 0,-3 10-1,-11 26 203,1 0 0,2 1 0,-12 60 0,13-43 170,15-62-356,0 1 0,0-1 1,0 0-1,0 1 0,0-1 0,0 0 1,0 1-1,-1-1 0,1 0 1,0 0-1,0 1 0,0-1 1,0 0-1,-1 1 0,1-1 1,0 0-1,0 0 0,-1 1 0,1-1 1,0 0-1,0 0 0,-1 0 1,1 1-1,0-1 0,0 0 1,-1 0-1,1 0 0,0 0 1,-1 0-1,1 0 0,0 0 0,-1 0 1,1 0-1,0 0 0,-1 0 1,1 0-1,0 0 0,-1 0 1,1 0-1,0 0 0,-1 0 1,1 0-1,0 0 0,-1 0 0,1 0 1,0 0-1,-1-1 0,1 1 1,0 0-1,0 0 0,-1 0 1,1-1-1,0 1 0,0 0 1,-1 0-1,1-1 0,-21-22 287,10 8-213,-95-110 212,102 120-358,0 0 0,-1 0 0,1 1 0,-1 0 0,0 0 0,-1 0 0,1 0 0,-8-3 0,8 6-105,-1 3-471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8:40.62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215 174 1248,'1'-33'12357,"-1"33"-12309,-1-1 0,1 1 0,0-1 0,-1 1 0,1-1 0,-1 1 0,1 0 0,-1-1 0,1 1 0,-1 0 0,1-1 0,-1 1-1,0 0 1,1 0 0,-1-1 0,1 1 0,-2 0 0,2 2 129,21 1-476,-16-4 309,-2 1 31,0-1 0,0 1 0,0-1 0,-1 0 1,1 1-1,0-1 0,-1-1 0,1 1 0,5-3 1,-6 2 26,7-6 167,-9 5-88,-6 2 21,-19 4-72,17-2-54,1 0 0,-1 1 0,1-1-1,-13 6 1,-18 4 635,21-6-358,16-6-262,4-1-72,4-1-48,6-5 25,0 0 0,0 0 0,0-2 0,-1 1 0,16-18 1,-3 4 99,-15 13 153,-1 0 0,12-15 0,-57 66-494,14-16 221,-20 28 0,19-17-6,43-39-69,-10 0 144,0 0-1,-1-1 1,1 0 0,-1 0-1,1-1 1,7-6 0,32-20 21,-50 34 46,-2 1 42,0 0 1,1 1-1,-1-2 0,-1 1 0,-5 5 1,-5 1-4,-1 0 0,0-2 1,0 0-1,-1 0 0,-30 8 1,-19-4 82,31-7-224,6-2-123,22-2 151,1-1-1,-1 1 1,0 0 0,1 0-1,-1 0 1,0 1 0,-7 4-1,71-10-8,-27 0-160,0-1 0,51-16 0,-64 16-103,36-11-2889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9:01.227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97 88 3136,'-27'-22'9154,"5"9"-6778,13 7-1399,-10-7 275,28 14-1080,0 0-1,-1-1 1,1 0-1,0-1 1,0 0-1,10-3 0,-18 4-144,0 0-1,0 0 0,-1 0 0,1 0 0,0-1 1,0 1-1,-1 0 0,1-1 0,0 1 1,-1-1-1,1 1 0,0-1 0,-1 1 0,1-1 1,-1 1-1,1-1 0,-1 0-17,0 0 1,-1 0-1,1 0 1,-1 0-1,0 0 0,1 1 1,-1-1-1,0 0 1,1 0-1,-1 1 0,0-1 1,-1 0-1,-1-1-75,1 0 56,0 1 0,0 0 1,-1 0-1,1 0 0,0 0 0,-1 0 1,1 0-1,-1 1 0,0-1 1,1 1-1,-1 0 0,1 0 0,-1 0 1,1 0-1,-1 0 0,0 0 1,1 1-1,-1-1 0,1 1 0,-1 0 1,1-1-1,0 1 0,-1 1 1,1-1-1,0 0 0,0 0 0,-4 4 1,5-4 4,0 0 0,0 0 0,1 0 0,-1 0 1,0 0-1,1 0 0,-1 0 0,1 1 0,0-1 0,-1 0 0,1 0 1,0 0-1,0 1 0,0-1 0,-1 0 0,1 0 0,0 1 1,1-1-1,-1 0 0,0 0 0,0 1 0,1-1 0,-1 0 1,0 0-1,1 0 0,-1 0 0,2 2 0,-1-1 51,0-1 1,-1 1-1,1-1 0,1 1 0,-1-1 1,0 0-1,0 1 0,0-1 0,1 0 1,-1 0-1,1 0 0,-1 0 0,1 0 1,-1 0-1,1 0 0,-1-1 0,1 1 1,0 0-1,2 0 0,1-1 18,1 0-1,-1 0 1,0-1 0,0 1-1,0-1 1,1 0 0,-1-1-1,0 1 1,0-1 0,-1 0-1,1 0 1,0-1-1,-1 1 1,8-6 0,-12 8-80,1-1 0,0 1 0,0-1 0,-1 1 0,1-1 0,0 1 0,-1-1 0,1 1 0,-1-1 0,1 0 0,-1 0 0,1 1 0,-1-1 0,1 0 0,-1 1 0,0-1 0,1 0 0,-1 0 0,0 0 0,0 0 0,0 1 0,1-1 0,-1 0 0,0 0 0,0 0 0,0 0 0,0 1 0,-1-1 0,1-1 0,0 1 4,-1 0 0,0 0-1,1 0 1,-1 0 0,0 0 0,1 1-1,-1-1 1,0 0 0,0 0 0,0 1-1,0-1 1,1 1 0,-1-1 0,0 1-1,0-1 1,0 1 0,0-1-1,0 1 1,0 0 0,-1 0 0,1-1-1,0 1 1,0 0 0,0 0 0,0 0-1,-2 0 1,-1 1-11,0 0 0,0-1 0,0 1 0,0 1 0,0-1 0,0 1 0,0-1 0,0 1 0,0 0 0,1 0 0,-1 1-1,1-1 1,0 1 0,-1 0 0,1 0 0,0 0 0,-2 4 0,-1 0 71,1 0 0,0 0 0,0 0 0,0 1-1,1 0 1,1 0 0,-5 14 0,7-20-19,0 0 0,1 0 1,0 0-1,-1 0 0,1 0 0,0 1 0,0-1 1,0 0-1,0 0 0,0 1 0,1-1 0,-1 0 1,1 0-1,-1 0 0,1 0 0,0 0 0,0 0 0,0 0 1,0 0-1,0 0 0,0 0 0,1 0 0,-1-1 1,0 1-1,1 0 0,2 1 0,-1-1 41,0 0-1,0 0 0,0 0 1,1-1-1,-1 1 1,1-1-1,-1 0 0,1 0 1,0 0-1,-1 0 1,1 0-1,0-1 1,0 0-1,7 0 0,3-2-105,0 0 0,0-2 0,0 1 0,0-2 0,0 1 0,-1-2 0,0 0 0,0-1 0,-1 0 0,1-1 0,18-15 0,-30 22 19,1-1-1,0 1 1,-1-1-1,0 1 1,1-1-1,-1 1 1,0-1-1,0 0 1,0 0-1,0 0 1,0 0-1,0 0 1,0 1-1,-1-1 1,1-1-1,-1 1 0,1 0 1,-1 0-1,0-3 1,0 3-1,0 1 0,-1-1-1,1 1 1,-1-1 0,1 1 0,-1 0 0,0-1 0,0 1 0,1 0-1,-1-1 1,0 1 0,0 0 0,0 0 0,0 0 0,0 0 0,-1 0-1,1 0 1,0 0 0,0 0 0,-1 0 0,1 0 0,-1 1-1,1-1 1,0 1 0,-1-1 0,1 1 0,-3-1 0,-2 0 34,-1-1 0,1 2 0,0-1-1,0 1 1,-1 0 0,-8 1 0,12-1-25,-1 0 1,1 1-1,0 0 0,0 0 0,0 0 0,0 0 0,0 0 0,0 0 1,0 1-1,0 0 0,0-1 0,1 1 0,-1 0 0,-3 4 0,5-5 16,1-1-1,0 0 0,0 0 0,0 0 0,0 0 1,-1 1-1,1-1 0,0 0 0,0 0 0,0 1 1,0-1-1,0 0 0,0 0 0,0 1 0,0-1 1,0 0-1,0 0 0,-1 1 0,1-1 0,0 0 1,1 0-1,-1 1 0,0-1 0,0 0 0,0 0 1,0 1-1,0-1 0,0 0 0,0 0 0,0 1 1,0-1-1,0 0 0,1 0 0,-1 1 0,0-1 1,0 0-1,0 0 0,12 6 247,16-1 85,-20-5-266,-1-1 0,0 0 1,0 0-1,0-1 0,7-3 0,-10 4-95,-1 0-1,1 0 1,-1-1 0,0 0-1,1 1 1,-1-1 0,0-1-1,0 1 1,0 0-1,4-6 1,-6 8 15,-1-1 0,0 1 0,1-1 0,-1 1-1,0-1 1,0 0 0,1 1 0,-1-1 0,0 0 0,0 1 0,0-1 0,0 1-1,0-1 1,0 0 0,0 1 0,0-1 0,0 0 0,0 1 0,-1-1 0,1 1-1,0-1 1,0 0 0,-1 1 0,1-1 0,0 1 0,-1-1 0,1 1 0,0-1-1,-1 1 1,1-1 0,-1 1 0,1-1 0,-1 1 0,1-1 0,-1 1 0,1 0-1,-1-1 1,1 1 0,-1 0 0,1 0 0,-1-1 0,-1 1 0,-2-2-48,0 0 1,-1 1-1,1-1 1,-1 1-1,-6-1 0,-1 1 109,0 0 0,-1 1-1,1 0 1,0 1-1,-1 0 1,-21 6-1,27-5-14,0 0 0,0 1 0,0-1-1,1 1 1,-1 0 0,1 1-1,0 0 1,0 0 0,0 0 0,0 1-1,1 0 1,0 0 0,-6 7-1,7-6 53,0 0-1,1 0 1,0 0-1,0 1 0,1-1 1,0 1-1,-3 11 1,4-14-39,1-1 0,-1 1 1,1 0-1,0-1 1,0 1-1,0 0 0,0-1 1,1 1-1,-1 0 1,1-1-1,0 1 1,0-1-1,0 1 0,1-1 1,-1 1-1,3 3 1,-2-5-27,-1-1 0,1 1 0,-1-1 1,1 0-1,0 0 0,-1 0 1,1 0-1,0 0 0,0 0 0,0 0 1,-1-1-1,1 1 0,0-1 0,0 1 1,0-1-1,0 0 0,0 0 1,0 0-1,0 0 0,0 0 0,0 0 1,4-1-1,5-1 115,0-1 1,20-7-1,75-39-97,-57 24-48,-9 4-734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9:16.2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30 846 3232,'-1'0'167,"0"0"0,0 0 0,0 0 0,0 0 0,-1 0 0,1 1 0,0-1 0,1 0 0,-1 1 0,0-1 0,0 0 0,0 1 0,0-1 0,0 1 0,0 0 0,0-1 0,1 1 0,-1 0 0,0-1 0,0 1 0,1 0 0,-1 0 0,1 0 0,-1 0 0,0-1 0,1 1-1,0 0 1,-1 0 0,1 0 0,0 0 0,-1 0 0,1 0 0,0 0 0,0 0 0,0 0 0,0 2 0,-4 10 711,4-13-826,0 1 0,0-1 1,0 0-1,0 0 0,-1 0 1,1 0-1,0 0 0,0 0 0,0 0 1,0 0-1,0 1 0,0-1 1,0 0-1,0 0 0,0 0 1,0 0-1,0 0 0,0 0 1,0 1-1,0-1 0,0 0 0,0 0 1,0 0-1,0 0 0,0 0 1,0 0-1,0 0 0,0 0 1,1 1-1,-1-1 0,0 0 1,0 0-1,0 0 0,0 0 0,0 0 1,0 0-1,0 0 0,0 0 1,0 0-1,0 0 0,0 1 1,1-1-1,-1 0 0,0 0 1,0 0-1,0 0 0,0 0 0,0 0 1,0 0-1,0 0 0,1 0 1,-1 0-1,0 0 0,0 0 1,0 0-1,0 0 0,0 0 0,0 0 1,1 0-1,-1 0 0,0 0 1,0 0-1,1-1 51,0 1 0,0-1 0,0 0 0,0 1 0,0-1 0,0 0 0,0 1 0,-1-1 0,1 0 0,0 0 0,0 0 0,0-1 0,5-7 130,-1 0 0,-1-1 0,1 0-1,3-13 1,4-10 75,7-11-7,48-105 1073,-61 140-1324,0 0 1,0 1-1,16-15 1,-12 12-45,-8 9-8,1-1-1,0 1 1,0 0 0,0 0 0,0 0 0,0 0 0,0 0-1,1 0 1,-1 1 0,0 0 0,1 0 0,-1 0 0,1 0-1,0 0 1,-1 1 0,1 0 0,0-1 0,-1 1-1,6 1 1,-3 0 46,1 0 0,-1 0-1,0 1 1,0 0 0,0 0 0,0 0-1,0 1 1,-1 0 0,1 0-1,6 5 1,-5-3 46,0 0 0,0 1-1,0 0 1,-1 1 0,0-1-1,0 1 1,-1 0 0,1 1 0,-1-1-1,-1 1 1,0 0 0,0 1 0,-1-1-1,1 0 1,-2 1 0,3 13-1,-3-10-48,0 0 0,-1 1 0,-1-1-1,0 0 1,-1 0 0,0 0 0,-1 0-1,0 0 1,-1 0 0,0-1 0,-1 1 0,-1-1-1,-10 22 1,15-33-36,-10 17 268,-1 0-1,-20 25 1,28-38-218,-1 0-1,1-1 1,-1 1 0,0-1 0,0 1 0,0-1 0,-1 0-1,1-1 1,-1 1 0,1-1 0,-1 0 0,0 0-1,0-1 1,0 1 0,0-1 0,-5 1 0,1-2-59,0-1-1,0 0 1,0 0 0,0 0 0,0-1 0,0-1 0,1 0 0,-1 0 0,1 0 0,0-1 0,0 0-1,0-1 1,0 0 0,1 0 0,0-1 0,0 1 0,0-2 0,1 1 0,0-1 0,0 0 0,0 0-1,1 0 1,0-1 0,1 0 0,-6-13 0,9 19-83,0 0 0,0 1 1,1-1-1,-1 0 0,1 1 0,-1-1 0,1 0 1,-1 0-1,1 0 0,0-2 0,0 4 54,0 0 0,0 0-1,0 0 1,1 0 0,-1-1 0,0 1 0,0 0-1,0 0 1,0 0 0,1 0 0,-1 0 0,0 0-1,0-1 1,0 1 0,0 0 0,1 0 0,-1 0-1,0 0 1,0 0 0,0 0 0,1 0 0,-1 0-1,0 0 1,0 0 0,0 0 0,1 0-1,-1 0 1,0 0 0,0 0 0,1 0 0,14 5-612,-2 1 681,1-1 1,0 0-1,1-1 1,-1-1-1,1 0 1,0-1-1,-1 0 1,1-1-1,0-1 1,0-1-1,0 0 0,0-1 1,-1 0-1,1-1 1,-1-1-1,1 0 1,-1-1-1,0-1 1,-1 0-1,0 0 1,0-2-1,0 0 1,-1 0-1,12-11 1,-2 1 81,-1-1 0,-1-1 0,-1-1 0,-1 0 0,0-2 1,-2 0-1,-1-1 0,-1 0 0,-1-2 0,-1 1 0,-1-1 1,14-51-1,33-244-49,-58 320-110,1-1-1,-1 1 1,0 0 0,0-1-1,0 1 1,1 0 0,-1-1-1,-1 1 1,1 0 0,0-1-1,0 1 1,0 0 0,-1-1-1,1 1 1,-1 0 0,1-1-1,-1 1 1,1 0 0,-2-1-1,1 2 22,1 0-1,-1 0 1,0 0-1,1 0 1,-1 1-1,1-1 1,-1 0-1,0 0 1,1 1-1,-1-1 1,1 1-1,-1-1 1,1 0-1,-1 1 1,1-1-1,-1 1 1,1-1-1,0 1 1,-1-1-1,1 1 1,-1 0-1,1-1 0,0 1 1,-1 0-1,1 0-26,-6 9 20,1 0 0,1 1-1,0 0 1,0-1 0,1 1-1,0 0 1,-2 22 0,-3 12 21,-4 10 8,2 0-1,2 0 0,0 64 1,8-95 38,1 0 0,1 0 0,1 0 0,1 0 0,8 24 0,-11-44-24,1-1 0,-1 1 0,1-1 0,0 1 0,0-1 0,0 0 0,0 1 0,5 4 0,-6-7 10,1 0 0,-1 0-1,0 0 1,1 0 0,-1 0-1,1 0 1,-1 0-1,1 0 1,-1-1 0,1 1-1,0 0 1,0-1-1,-1 0 1,1 1 0,0-1-1,-1 0 1,1 0-1,0 0 1,0 0 0,3-1-1,0 0 2,0 0-1,0-1 0,0 0 0,0 0 1,-1 0-1,1 0 0,0-1 0,7-5 1,1-3 191,16-18 1,9-7-125,41-25-131,-57 47-46,-19 13 69,0-1 0,0 1 0,-1-1 0,1 0 0,-1 0-1,1 0 1,-1 0 0,0 0 0,3-4 0,-1 2 585,-5 5-555,0-1 1,0 0 0,0 1-1,0-1 1,0 1 0,0-1 0,0 1-1,0 0 1,0-1 0,0 1-1,1 0 1,-1 0 0,-1 1-1,-15 18-93,12-13 1,2-4 65,1 1 1,0 0-1,-1 0 1,1 0-1,0 0 1,1 0 0,-1 0-1,1 0 1,0 1-1,0-1 1,0 1-1,0-1 1,1 0-1,0 1 1,0-1 0,0 1-1,0-1 1,1 1-1,0-1 1,0 1-1,0-1 1,0 0-1,3 7 1,-2-10 26,-1 0 1,0 0-1,0 1 1,0-1-1,0 0 1,1 0-1,-1 0 1,1-1-1,-1 1 1,1 0-1,-1 0 1,1-1-1,-1 1 1,1-1-1,-1 1 1,1-1-1,0 0 0,-1 0 1,1 0-1,0 0 1,-1 0-1,1 0 1,0 0-1,-1 0 1,1 0-1,-1-1 1,1 1-1,1-2 1,9-1 5,0-1 0,19-10 0,-18 8 5,171-84-145,-120 64-79,-61 26 202,-1 0 1,1 0-1,0 1 0,0-1 1,0 1-1,0 0 0,-1 0 1,4 1-1,-3-1 329,-6-1-260,-1 1 1,1-1-1,0 1 0,0-1 1,0 1-1,0 0 1,0 0-1,0 1 0,1-1 1,-5 3-1,1 0-85,0 0 1,0-1 0,-8 5-1,9-6-38,-1 1 0,1 0 0,0 0 0,-1 1 0,-7 7 0,7-6 59,5-4-26,-1 1-1,0-1 1,0 1 0,1-1 0,-1 1 0,1 0-1,0-1 1,-1 1 0,1 0 0,0 0 0,0 0 0,0 0-1,0 0 1,1 0 0,-1 0 0,0 0 0,1 0 0,0 1-1,-1-1 1,1 0 0,0 0 0,0 0 0,0 1-1,1 2 1,0 3-1,-1-6 11,0 0 0,0 0 0,0 0 1,0-1-1,0 1 0,1 0 0,-1 0 0,1 0 0,-1 0 0,1-1 1,0 1-1,0 0 0,0-1 0,0 1 0,0 0 0,0-1 0,0 1 1,0-1-1,0 0 0,1 1 0,-1-1 0,1 0 0,-1 0 0,1 0 1,-1 0-1,1 0 0,3 1 0,-3-1 22,0 0-1,0 0 1,0 0 0,0-1-1,0 1 1,0-1 0,0 1 0,1-1-1,-1 0 1,0 0 0,0 0-1,0 0 1,1 0 0,-1 0-1,0-1 1,0 1 0,0-1-1,0 1 1,0-1 0,4-2 0,1-1 2,0-1 1,0 0 0,-1 0 0,9-9 0,3-4 0,32-27 137,-1-4 0,44-57 1,-80 89-149,-2-1 1,0 0-1,-1 0 1,-1-1-1,8-24 1,26-101 90,-30 98-30,-7 23-165,-1 0 0,-1 0 0,-1 0 0,0-35 0,-3 58 86,0 0 1,0 0 0,0 0 0,1 0-1,-1-1 1,0 1 0,0 0 0,0 0-1,0 0 1,0 0 0,0-1 0,0 1-1,0 0 1,0 0 0,0 0 0,0 0-1,0-1 1,0 1 0,-1 0 0,1 0-1,0 0 1,0 0 0,0-1 0,0 1 0,0 0-1,0 0 1,0 0 0,0 0 0,0 0-1,-1 0 1,1-1 0,0 1 0,0 0-1,0 0 1,0 0 0,0 0 0,-1 0-1,1 0 1,0 0 0,0 0 0,0 0-1,0 0 1,0 0 0,-1 0 0,1-1-1,0 1 1,0 0 0,-9 8-207,-6 17 102,-3 21 222,-21 92-1,30-101-28,-59 190 49,19-99 256,29-80-22,16-46 103,3-1-405,3-4 13,26-39-191,-19 33 78,0 1 0,1 0-1,21-12 1,-6 4 9,14-9-109,1 2-1,69-29 1,-107 51 114,1 1 0,-1-1 1,0 0-1,0 1 0,0-1 0,0 1 0,1 0 1,2-1-1,-4 2 25,-1-1 1,1 0-1,0 0 0,0 0 1,0 0-1,-1 0 1,1 1-1,0-1 0,0 0 1,-1 1-1,1-1 1,0 1-1,0-1 0,-1 1 1,1-1-1,0 2 1,0-1 14,0 0 1,0 1 0,-1 0 0,1-1-1,0 1 1,-1-1 0,0 1 0,1 0 0,-1-1-1,0 1 1,0 0 0,0-1 0,0 1 0,0 0-1,0-1 1,0 1 0,-1-1 0,1 1-1,-1 2 1,-1 1 18,0 0 0,0-1-1,-1 1 1,1-1 0,-1 0-1,0 1 1,0-1-1,0 0 1,-1-1 0,1 1-1,-1-1 1,0 1 0,0-1-1,0 0 1,-7 3 0,-2 1 16,0-1 0,0 0 0,0-1 0,-16 4 0,27-8-90,-5 1-250,10-1 70,13 4 124,-6-1 149,1 1 0,-1-2 0,1 1 1,-1-1-1,1-1 0,0 0 1,0 0-1,1-1 0,20-1 0,-24-1-26,0 0 0,0 0-1,0 0 1,0-1-1,-1 0 1,1-1 0,-1 0-1,1 0 1,-1-1-1,0 0 1,0 0-1,0 0 1,-1-1 0,11-9-1,-6 1 32,0-1 0,-1 0-1,17-29 1,-17 26-44,-3 2-42,0 0 0,-1 0 0,4-16 0,-5 18 12,3 1-54,-4 8 36,-2 5 29,5 19 123,-5-8-19,-1-1-1,0 1 1,0-1-1,-2 1 0,1 0 1,-4 17-1,0 1 165,3-25-192,0-1-1,0 0 0,0 1 1,0-1-1,-1 0 0,0 0 1,0 0-1,0 0 0,0 0 1,-1-1-1,0 1 0,1-1 1,-1 1-1,-7 4 0,8-7-57,1-1 1,-1 1-1,0-1 0,1 0 0,-1 0 1,0 0-1,0 0 0,1 0 0,-1 0 1,0 0-1,1 0 0,-1-1 0,0 1 1,0-1-1,1 1 0,-1-1 0,1 0 1,-3-1-1,-13-3-175,9 3-237,14 4 96,14 2 171,1 0 0,-1-1 0,1-1 0,41-1 0,-58-1 19,12 0-1117,21 1-3785,-13 7-2742,-1 3 3177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9:18.1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47 365 2656,'-2'0'158,"1"1"-1,-1-1 1,1 1-1,-1-1 1,1 1-1,-1-1 1,1 1 0,-1 0-1,1 0 1,0 0-1,-1 0 1,1 0 0,0 0-1,0 0 1,0 0-1,0 0 1,0 1 0,0-1-1,-1 3 1,-10 5 2846,4-3-1092,9-5-1868,-1-1-1,0 1 0,0-1 1,1 1-1,-1-1 0,0 1 1,1-1-1,-1 0 0,1 1 1,-1-1-1,1 1 1,-1-1-1,0 0 0,1 0 1,-1 1-1,1-1 0,-1 0 1,1 0-1,0 1 1,-1-1-1,1 0 0,-1 0 1,2 0-1,8 3 256,1 0 0,0-1-1,0 0 1,0-1 0,0 0 0,0-1 0,0 0 0,0-1-1,0 0 1,0-1 0,0 0 0,14-5 0,6-3 322,-1-2 1,57-30-1,56-51 337,-102 63-578,90-48-1,-96 61-205,81-36 542,-89 42-680,2 1 0,34-7 0,-51 15-45,0 0 1,1 1-1,-1 0 1,22 2-1,3 1 160,-31-3-77,0 1 1,0 1-1,0-1 0,0 1 1,10 2-1,-9 2 11,-7-5-74,1 1 1,-1-1-1,1 1 1,0-1-1,0 0 1,-1 1 0,1-1-1,0 0 1,0 1-1,-1-1 1,1 0-1,0 0 1,0 0-1,0 1 1,0-1-1,-1 0 1,1 0-1,0 0 1,1-1-1,6 5-47,-2-1 208,-6-3-148,1 0 0,-1 0-1,0 0 1,0 0 0,0 0 0,0 0 0,0 0 0,0 0 0,0 0 0,0 0 0,0 0 0,0 0-1,1 0 1,-1 0 0,0 0 0,0 0 0,0 0 0,0 0 0,0 0 0,0 0 0,0 0 0,0 0-1,0 0 1,0 0 0,0 0 0,0-1 0,1 1 0,-1 0 0,0 0 0,0 0 0,0 0 0,0 0-1,0 0 1,0 0 0,0 0 0,0 0 0,0 0 0,0 0 0,0-1 0,0 1 0,0 0 0,0 0-1,0 0 1,0 0 0,0 0 0,0 0 0,0 0 0,0 0 0,0 0 0,0-1 0,0 1 11,0-1 0,0 1 1,0-1-1,-1 0 0,1 1 1,0-1-1,0 0 0,-1 1 1,1-1-1,0 1 0,-1-1 1,1 1-1,0-1 0,-1 0 1,1 1-1,-1 0 0,1-1 1,-1 1-1,1-1 0,-1 1 1,1-1-1,-1 1 0,0-1 1,0 0-40,1 0 3,0 0 1,0 0 0,0 0 0,-1 0 0,1 0 0,0 0 0,-1 0 0,1 0 0,-1 1 0,1-1 0,-1 0 0,1 0 0,-1 0 0,0 1 0,1-1 0,-1 0 0,0 1 0,1-1-1,-1 0 1,0 1 0,-2-1 0,-15-4 232,-1 1 0,1 1 0,-1 1 0,0 0 0,-28 2 0,-45 3-23,62-4-220,-60 8 0,52-3-94,30-3 129,0-1-1,0 1 1,0 1 0,0-1 0,-11 5-1,17-5-66,-1 0-184,4-1-31,9-2 77,140-10-4,-72 9 125,29 2 44,-48 2 10,22 6 444,-80-7-513,2 0 150,1 0-33,-4 0-18,-1 1 1,1-1-1,-1 1 0,1-1 0,0 1 0,-1-1 0,1 1 1,-1-1-1,1 1 0,0-1 0,0 1 0,-1-1 1,1 1-1,0-1 0,0 1 0,0 0 0,-1-1 0,1 2 1,-7 11 75,-39 19 551,38-26-586,-1 0 0,1 0 1,-1-1-1,-1 0 0,1-1 0,-1 0 0,0 0 1,0-1-1,0 0 0,0-1 0,0 0 1,-14 0-1,15-4-1373,-2-3-6824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9:19.1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76 103 2656,'-10'-1'761,"1"0"0,-1 1-1,-9 0 1,-9 0 9086,36 1-9469,1-1-1,-1 0 0,0 0 0,1 0 1,-1-1-1,0 0 0,9-3 1,3 0-90,284-63 608,-201 42-774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9:23.8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132 77 5312,'0'-1'1538,"1"1"-1433,-1 0 1,0 0 0,0 0-1,0-1 1,1 1-1,-1 0 1,0 0-1,0 0 1,0 0 0,1 0-1,-1-1 1,0 1-1,0 0 1,0 0-1,0 0 1,1-1-1,-1 1 1,0 0 0,0 0-1,0 0 1,0-1-1,0 1 1,0 0-1,0 0 1,0-1 0,0 1-1,0 0 1,0 0-1,0 0 1,0-1-1,0 1 1,0 0 0,0 0-1,0-1 1,0 1-1,0 0 1,0 0-1,0-1 1,0 1 0,0 0-1,-1 0 1,1 0-1,0-1 1,0 1-1,0 0 1,0 0 0,0 0-1,-1 0 1,1-1-1,0 1 1,0 0-1,0 0 1,-1 0-1,1 0 1,0 0 0,0 0-1,0 0 1,-1-1-1,1 1 1,0 0-1,0 0 1,-1 0 0,1 0-1,0 0 1,0 0-1,-1 0 1,1 0-1,0 0 1,-1 0 0,-5 1 273,0-1 0,0 1 0,-1 1 0,1-1 0,0 1 0,0 0 0,-10 5 0,3-1-208,1 2 1,-17 11-1,28-19-168,0 1 1,0 0-1,0 0 0,0-1 1,0 1-1,0 0 0,0 0 1,0 0-1,0 0 0,0 0 0,1 0 1,-1 0-1,1 1 0,-1-1 1,0 0-1,1 0 0,0 1 1,-1-1-1,1 0 0,0 0 0,0 1 1,-1-1-1,1 2 0,1-2 26,-1 1 0,1-1-1,-1 1 1,1-1 0,0 1-1,0-1 1,0 0 0,0 1-1,0-1 1,0 0 0,0 0-1,0 0 1,0 1 0,0-1-1,1 0 1,-1-1 0,0 1-1,3 1 1,6 3 168,0 0 1,0-1-1,0 0 0,1 0 0,-1-1 1,1-1-1,0 0 0,15 1 1,-9-2 74,1-1 0,-1-1 0,0-1 0,27-5 0,-39 6-165,0-1 0,0 1 1,-1-1-1,1-1 0,0 1 0,-1 0 0,0-1 1,1 0-1,-1 0 0,0 0 0,-1-1 0,5-4 1,-6 6-96,0 0 0,-1 0 1,1 0-1,0 0 0,-1-1 0,0 1 1,1-1-1,-1 1 0,0-1 1,0 0-1,0 1 0,-1-1 0,1 0 1,-1 0-1,1 1 0,-1-1 1,0 0-1,0 0 0,0 0 0,-1 1 1,0-6-1,0 6-61,0 0 1,0 0-1,0 0 0,0 0 1,-1 0-1,1 0 0,0 0 1,-1 0-1,0 0 0,1 1 1,-1-1-1,0 1 0,0-1 1,-2-1-1,-28-11-556,31 14 601,-4-2-55,-1 1-1,0 0 0,1 0 0,-1 0 1,0 1-1,1 0 0,-1 0 1,0 0-1,1 1 0,-10 2 0,-23 1-115,83-7 423,81-16 0,18-3-173,-109 19 201,0 2 0,0 1 0,52 6 0,-85-6-261,-1 0 0,1 1 0,-1-1 0,1 0 0,-1 1 0,1-1 0,-1 1 0,0 0 0,1-1 0,-1 1 0,0 0 0,1 0 0,-1 0 0,0 0 0,0 0 0,0 0 0,0 0 0,0 0 0,0 1 0,0-1 0,1 2 0,-1-1 7,-1 0 0,1 0 0,-1 0 0,1 0 0,-1 0 0,0 0 0,0 0 0,0 0 0,0 0 0,0 0 0,-1 0 0,1 0 0,0 0 1,-1-1-1,-1 4 0,-1 2 84,-1 0 1,0 0 0,0 0 0,-1-1 0,1 1 0,-1-1-1,-1 0 1,-7 6 0,-7 8 30,17-15 264,4-3-129,13-4-16,25-15-219,-32 13 27,31-13-94,73-21 1,-108 37 13,0 0-1,1 0 1,-1 0 0,0 1 0,0-1 0,1 1-1,-1-1 1,0 1 0,1 1 0,-1-1-1,0 0 1,1 1 0,-1-1 0,0 1-1,0 0 1,0 0 0,0 0 0,0 1-1,0-1 1,0 1 0,0 0 0,4 3 0,25 25 216,-25-21-59,2-1-1,-1 0 0,1-1 0,19 12 0,-24-17-123,0 0-1,1 0 1,-1-1 0,1 0 0,-1 0-1,1 0 1,-1 0 0,1-1 0,0 0-1,-1 0 1,1 0 0,5-1 0,-1 0-925,-1-1 1,0 0-1,0-1 1,0 1 0,13-8-1,2-2-1332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9:33.4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161 732 3072,'5'-2'6399,"18"-1"-4760,-6 0-883,-11 1-609,1 0-1,-1 0 1,1 0 0,-1-1-1,0 0 1,0-1-1,0 1 1,-1-1-1,1 0 1,-1-1 0,0 1-1,0-1 1,7-9-1,2-4 137,-1-1 0,21-37 1,-18 24 49,-2-1 0,19-63 0,8-73 374,-30 118-398,9-75-202,-18 110-871,-4 15-50,-4 9 414,-8 21 408,2 0 0,0 1 0,2 0 0,-8 40 0,7-26 90,-76 247 1113,43-152-564,-20 52 140,55-170-689,-38 84 171,38-88-163,-1 0 0,0-1 0,-1-1 0,-14 15-1,12-15 17,7-7 33,-1-1 1,-10 9 0,15-15-97,0 1 1,0-1-1,0 1 0,0-1 1,0 0-1,0 0 0,-1 0 0,1 0 1,0 0-1,-1-1 0,1 1 0,-1-1 1,-4 1-1,7-1-57,-1 0 0,1 0-1,0 0 1,-1 0 0,1 0-1,0 1 1,-1-1 0,1 0 0,-1 0-1,1 0 1,0-1 0,-1 1-1,1 0 1,0 0 0,-1 0 0,1 0-1,-1 0 1,1 0 0,0 0-1,-1-1 1,1 1 0,0 0 0,0 0-1,-1 0 1,1-1 0,0 1 0,-1 0-1,1-1 1,0 1 0,0 0-1,-1 0 1,1-1 0,0 1 0,0 0-1,0-1 1,0 1 0,0-1-1,-1 1 1,1 0 0,0-1 0,0 1-1,0 0 1,0-1 0,0 1-1,0-1 1,0 1 0,0 0 0,0-1-1,0 1 1,0 0 0,1-1 0,-1 1-1,0 0 1,0-1 0,0 1-1,0-1 1,0 1 0,1 0 0,-1 0-1,0-1 1,0 1 0,1 0-1,-1-1 1,1 1 0,19-24-106,-17 22 171,100-89-38,-63 57 7,55-57 0,-61 52 17,2 2 1,2 2-1,1 1 0,65-43 1,-55 46 33,86-58 71,-117 75-170,-2 0-1,1-1 1,-2-1-1,0-1 1,17-22-1,-12 6 42,0-1 0,18-44 0,22-78-4,-54 137-142,-1 0 0,-1 0-1,0 0 1,-2-1 0,1-36-1,-3 55 80,0 0 0,0 1 0,0-1-1,0 0 1,0 0 0,0 0 0,0 0-1,0 0 1,0 1 0,0-1-1,0 0 1,-1 0 0,1 0 0,0 1-1,-1-1 1,1 0 0,0 0 0,-1 1-1,1-1 1,-1 0 0,1 0 0,-1 1-1,0-1 1,1 1 0,-1-1-1,0 1 1,1-1 0,-1 1 0,0-1-1,1 1 1,-1-1 0,0 1 0,0 0-1,0 0 1,1-1 0,-1 1 0,0 0-1,0 0 1,0 0 0,0 0-1,0 0 1,1 0 0,-1 0 0,0 0-1,0 0 1,0 0 0,0 0 0,1 1-1,-1-1 1,-1 1 0,-5 1-95,-1 1 0,1 1 0,0-1 0,-9 7 0,9-6 136,-7 5-20,0 1 0,1 0-1,0 1 1,0 0 0,1 1 0,1 1 0,0 0-1,0 0 1,-14 26 0,0 7 59,-32 88-1,45-104 27,6-14 73,0 0-1,1 1 1,0 0 0,2 0 0,0 0-1,-1 26 1,4-37-70,0 1 0,0-1 0,1 0 0,0 1 0,0-1 0,1 0 0,-1 0 0,1 0-1,1 0 1,-1 0 0,1 0 0,0-1 0,0 1 0,1-1 0,0 0 0,0 0 0,0 0 0,0 0 0,1-1-1,9 8 1,-8-8 79,1 0 0,0-1 0,-1 1 0,1-1-1,1-1 1,-1 1 0,0-1 0,1-1 0,-1 1-1,15 0 1,-13-2-27,1 0-1,0 0 1,-1-1 0,1-1 0,-1 1-1,1-1 1,-1-1 0,10-4-1,-12 5-90,-1-2-1,1 1 1,-1-1 0,0 1-1,0-2 1,-1 1-1,1-1 1,-1 0-1,0 0 1,0 0-1,7-11 1,-5 7-23,18-28-103,-22 31 77,5-7-220,-6 11-309,-2 8-505,-8 13 725,6-17 323,1 1 0,-1-1 0,1 1 0,0-1 0,0 1 0,0 3 0,-5 18-84,4-19 100,0-1 0,1 1 0,0 0 0,0 0 0,0-1 0,1 1 0,0 0 0,0 0 0,0 7 0,3 6 258,-3-18-233,-1 1-1,1 0 1,0 0-1,0 0 1,0 0-1,0 0 1,1 0-1,-1 0 1,0 0-1,0 0 1,0-1-1,1 1 1,-1 0-1,0 0 1,1 0-1,-1 0 1,1-1-1,-1 1 1,1 0-1,0 0 1,-1-1-1,1 1 1,-1 0-1,1-1 1,0 1-1,0-1 1,-1 1-1,1-1 1,0 1-1,0-1 1,0 0-1,0 1 1,0-1-1,-1 0 1,1 0-1,0 1 0,2-1 1,3 1 62,1 0 0,0-1 0,-1 0 1,1 0-1,-1-1 0,1 1 0,-1-1 0,1-1 0,-1 1 0,7-4 0,9-3 34,31-18 0,-21 10 86,-23 11-199,0 1-1,0-1 0,9-8 1,-16 12-32,0-1 0,0 1 0,0-1 1,-1 0-1,1 0 0,0 1 0,-1-1 1,1 0-1,-1-1 0,0 1 0,0 0 1,0 0-1,0 0 0,0-1 1,0 1-1,-1-1 0,1 1 0,0-5 1,-2 6-43,0 0 1,1 0 0,-1 0 0,0 0-1,0 0 1,0 0 0,0 0 0,0 1 0,0-1-1,0 0 1,0 1 0,0-1 0,0 0 0,0 1-1,0-1 1,-1 1 0,1 0 0,0-1-1,0 1 1,-1 0 0,1 0 0,0 0 0,-2 0-1,-3 0-30,0 0-1,0 1 1,0 0 0,1 0-1,-1 1 1,1 0-1,-1 0 1,1 0-1,0 0 1,-8 6 0,9-6 75,0 1 0,0 0 0,1 0 0,-1 0 0,1 0 0,-1 0 0,1 1 0,0 0 0,1 0 0,-1-1 0,1 1 0,-1 1 0,-1 6 0,3-9 47,0 0 0,1 0 1,0 1-1,-1-1 0,1 0 0,0 0 0,0 1 0,0-1 1,0 0-1,1 0 0,-1 1 0,1-1 0,-1 0 1,1 0-1,0 0 0,0 0 0,0 0 0,2 4 1,0-2 99,0 1 1,0-1-1,1 0 1,0-1-1,0 1 1,0-1 0,6 4-1,-7-5-55,0 0 0,0-1-1,1 0 1,-1 0 0,1 0-1,-1 0 1,1-1 0,-1 1-1,1-1 1,-1 0 0,1 0-1,0 0 1,-1-1 0,1 1 0,4-2-1,8-2 336,28-10-1,-23 5-329,-1-1-1,0 0 0,-1-2 1,0 0-1,-1-1 0,18-16 1,41-48-212,-32 37-741,-45 40 860,0 0-1,0 0 1,1 0-1,-1-1 1,0 1 0,0 0-1,0 0 1,0 0-1,1 0 1,-1 0-1,0 0 1,0-1-1,1 1 1,-1 0-1,0 0 1,0 0 0,0 0-1,1 0 1,-1 0-1,0 0 1,0 0-1,1 0 1,-1 0-1,0 0 1,0 0 0,0 0-1,1 0 1,-1 0-1,0 0 1,0 1-1,0-1 1,1 0-1,-1 0 1,0 0 0,0 0-1,0 0 1,1 0-1,-1 1 1,0-1-1,0 0 1,0 0-1,0 0 1,1 0-1,-1 1 1,0-1 0,0 0-1,0 0 1,0 1-1,3 16-329,-6 20-106,1-30 444,0 0-1,0 0 0,-1 0 1,0 0-1,0-1 1,-1 1-1,0-1 0,-8 11 1,-3 0 33,-25 23 0,31-33-24,0 1 22,0-1 0,0 0-1,-1-1 1,0 0 0,0-1 0,0 0 0,-1 0 0,0-1 0,0-1 0,0 0 0,0 0 0,-1-1 0,1-1 0,0 0 0,-1 0 0,0-1 0,-18-2 0,28 2 20,0 0 1,-1 0-1,1-1 1,0 1-1,0 0 1,0-1-1,0 0 1,0 1-1,0-1 1,0 0-1,0 0 0,0 0 1,0 0-1,0-1 1,1 1-1,-1 0 1,0-1-1,1 1 1,-3-3-1,4 3-43,0 1-1,0-1 1,0 1-1,0-1 1,0 0-1,1 1 1,-1-1-1,0 1 0,0-1 1,0 1-1,1-1 1,-1 1-1,0-1 1,1 1-1,-1 0 1,0-1-1,1 1 1,-1-1-1,0 1 1,1 0-1,-1-1 1,1 1-1,-1 0 1,1-1-1,-1 1 1,1 0-1,-1 0 0,1-1 1,-1 1-1,1 0 1,-1 0-1,1 0 1,0 0-1,1-1 21,12-3-26,-1 0 0,1 1 0,0 1 1,1 0-1,25 1 0,-29 1-1,145 3-524,-89 3-3602,-55-3 1707,-5 2-2035,1 1 1569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9:33.8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37 12288,'-35'-25'5567,"25"17"-4831,5 4-128,10 8-480,5 1-1248,7-2-3103,11 9 2303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1:21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28 320,'5'-20'128,"3"13"-96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0:5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 2400,'3'-5'15411,"-8"6"-11765,-3-1-5589,27 33 3287,53 106-720,-60-118-452,0 0 1,2-1-1,0 0 1,1-1-1,32 31 1,-17-24 34,26 23 147,-2 2 0,54 66 0,-94-98-487,-13-17-955,-9 10-8597,3-4 7269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0:54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662 116 3712,'-8'-5'16618,"16"-11"-16949,-4 8 395,0 0 0,0-1 0,-1 1 0,0-1 0,-1 1 0,0-1 0,0 0 0,0-17 0,-15 38 1600,-12 23-1362,-2 0-1,-1-2 0,-48 43 1,-105 60 412,81-65-410,71-48-198,1 2-1,1 0 0,-45 58 1,65-73-276,0 1 0,1-1 1,0 1-1,0 1 0,-3 11 1,-11 33-4582,5-10-4712,10-29 5186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8:2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26 1984,'2'0'16388,"-5"0"-18531,1-1 3139,-1 0-825,1 1 0,-1-1-1,1 0 1,-1 0 0,1 0 0,0 0 0,-3-2-1,4 2-148,1 1 0,-1-1-1,0 1 1,1-1 0,-1 1-1,0 0 1,1-1 0,-1 1-1,0 0 1,1-1 0,-1 1-1,0 0 1,0 0 0,0 0-1,1 0 1,-1 0 0,0-1-1,0 2 1,0-1 0,0 0-1,-7-1 292,4 0-219,0 0 1,0 0-1,0 0 0,0 1 0,-6-1 0,-16-2 93,19 2-75,0 1 0,-1-1-1,-13 3 1,-3-1 337,18-1-403,-1 1 0,1 0 0,-1 0 0,1 1 0,-1 0 0,1 0 0,-8 4 0,-43 24 304,45-23-214,3-2-124,1 1 1,-14 13-1,-4 2 185,15-11-53,-1 0 0,2 1 0,-1 1 0,2 0-1,-1 0 1,-12 24 0,3-7 209,14-20-228,-1 0-1,2 1 0,0 0 1,0 0-1,-4 15 0,3-1 205,-4 30-1,9-46-267,0 0 0,0-1 0,1 1-1,0 0 1,0-1 0,1 1 0,3 9 0,0 1 55,-4-13-67,1 0 1,0 0 0,0-1 0,0 1-1,1-1 1,0 1 0,-1-1 0,2 0-1,3 5 1,3 1 85,1 0-1,11 8 1,-12-11 30,0-1 0,1 1 0,-1-2 0,1 0 0,0 0 0,15 4 0,70 12 680,-82-18-771,3 0 16,1-1-1,-1 0 1,1-2-1,0 0 1,-1-1-1,1 0 1,0-1-1,34-10 1,-41 8-75,86-30 116,-83 28-120,1-1-1,-2 0 0,1-1 0,18-14 0,-28 19-12,10-9-173,24-23 0,-34 30 139,0 0 1,0 0-1,-1-1 1,1 1-1,-1-1 1,0 0-1,-1 0 1,5-12-1,-6 10 23,0 0-1,0-1 1,0 1 0,-1 0-1,0-1 1,-1 1 0,0 0-1,0-1 1,-1 1 0,-4-13-1,-1 1-26,-1 1-1,-1 0 0,-13-23 1,5 12-109,8 13 30,-1 1 0,0 0 1,-21-24-1,25 33 88,-1 0 0,0 0 0,0 1 0,-1-1 0,0 2 0,0-1 0,0 1 0,0 1 0,-1-1 0,0 1 1,0 1-1,0 0 0,0 0 0,-13-2 0,-30 3-1094,33 1-1411,8 0-4996,22 3-1835,3 1 6237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8:24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1016 5 1728,'-6'-4'7608,"4"4"-7186,-13 2 1875,3 0-1456,-30 0 216,1 2 0,-1 2 1,-68 18-1,74-13-585,0 2 1,-43 22-1,69-30-391,-6 3 98,1 1 0,0 0-1,1 1 1,-15 13-1,-50 52 503,44-41-447,-92 77 582,111-98-566,-78 60 994,81-64-1065,1 2 1,0 0 0,0 1 0,-15 20 0,25-29-157,-7 8 201,1 0 0,1 0 0,0 1 0,0 0 0,1 0 0,-6 19 0,10-23-180,1 0-1,0 0 1,0 0-1,1-1 1,0 10-1,-1 20 171,-2-7 44,1 0-1,4 42 1,14 35 340,-11-78-460,-3-18-76,2 1-1,-1 0 1,1-1-1,1 0 1,0 0-1,12 20 1,-5-14 56,1 1-1,0-2 1,17 17-1,-20-24-10,1 0-1,-1-1 1,1-1-1,21 12 1,-9-8 213,38 14 1,25-3-176,-11-4-141,-43-10 3,0-1 1,1-2-1,58 3 0,100-10 218,-157 1-170,9 0-49,76-5-58,-94 3 53,-1 0 0,44-13 1,-29 2 14,0-2 0,55-32 0,-64 32 59,-3 3-75,-1-2 0,0 0 0,-2-2 0,32-27-1,-40 29-31,-1-1 0,-1 0 0,0-1 0,-1-1 0,-1 0 0,11-21 0,-6 3-75,-1 0-1,-2-1 0,-1-1 1,7-41-1,-18 71 110,3-18-183,4-49 0,-9 65 137,0 1 0,-1-1 1,0 1-1,0 0 1,-1 0-1,-1-1 1,1 1-1,-8-16 1,-37-65-112,33 62 173,-2 2 0,0-1-1,-2 2 1,0 1 0,-25-25 0,20 25-12,-2 1 1,0 2 0,-46-30-1,48 37-11,-75-43 7,79 48-9,0 0 0,0 2 0,-31-9-1,19 9-345,-41-9-532,65 15-209,-1 0 0,1 1 0,0 0 1,0 0-1,0 1 0,-1 0 0,-12 3 0,8 1-3684,6 2 1557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8:26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1984,'0'-1'67,"0"1"0,0-1 0,0 0 0,0 1 0,0-1 0,0 1 0,0-1 0,0 1 0,0-1 0,0 1 0,1-1 0,-1 0 0,0 1 0,0-1 0,1 1 0,-1-1 0,0 1 0,1 0 0,-1-1 0,0 1 0,1-1 0,-1 1 0,1 0 0,-1-1 0,1 1 0,-1 0 0,1-1 0,-1 1 0,1 0 0,-1 0 0,1-1 0,-1 1 0,2 0 0,4-3 2060,-6 3-2009,0 0 1,1 0-1,-1-1 0,1 1 0,-1 0 0,1 0 1,-1 0-1,0 0 0,1 0 0,-1 0 0,1 0 1,-1-1-1,1 1 0,-1 1 0,0-1 1,1 0-1,-1 0 0,1 0 0,-1 0 0,1 0 1,-1 0-1,1 0 0,-1 1 0,0-1 0,1 0 1,-1 0-1,0 0 0,1 1 0,9 14 2094,3 25 83,-12-34-1979,3 16 497,3 24 0,0 10 200,-3-36-810,29 123 864,-31-135-925,0-1 1,-1 1 0,2 13-1,0-15 103,-3-6-219,0 0 1,0-1-1,0 1 1,0 0 0,1 0-1,-1 0 1,0 0-1,0 0 1,0 0-1,0 0 1,0-1-1,1 1 1,-1 0-1,0 0 1,0 0 0,0 0-1,0-1 1,0 1-1,0 0 1,0 0-1,0 0 1,0 0-1,0-1 1,0 1-1,0 0 1,0 0-1,0 0 1,0-1 0,0 1-1,0 0 1,0 0-1,0 0 1,0-1-1,0 1 1,0 0-1,-1-20-69,-1 0-1,-5-21 0,4 25 47,0 0 0,1 0 0,1 0-1,1-22 1,2-6 94,-2 25-63,4-28 0,0 9 119,-3 21-138,6-27 0,-6 39-20,0 1-1,1-1 1,-1 1-1,1 0 1,0-1 0,1 1-1,-1 0 1,0 0-1,1 0 1,5-5-1,-5 6 22,-2 2-10,-1 1-1,0 0 0,0-1 1,1 1-1,-1-1 0,0 1 1,1 0-1,-1 0 1,0-1-1,1 1 0,-1 0 1,1 0-1,-1-1 0,0 1 1,1 0-1,-1 0 0,1 0 1,-1-1-1,1 1 0,0 0 1,10 10 121,-6-4 98,0 1 1,-1-1-1,0 1 0,0 0 0,0 0 1,-1 1-1,0-1 0,0 1 0,3 13 1,-5-14-32,0 0 1,0 0-1,0 0 1,-1 0-1,0 0 1,0-1-1,-1 1 1,0 0-1,0 0 1,0 0-1,-5 11 1,2-7-104,3-9-136,0 0 0,0 1 0,1-1 0,-2 0 0,1 0-1,0 0 1,0 0 0,-1 0 0,1-1 0,-1 1 0,1 0 0,-1 0 0,0-1 0,1 0 0,-1 1 0,0-1 0,-2 1 0,2-1-60,-23 16-3610,0 2-3372,19-11 4485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8:5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31 992,'8'-8'9456,"-13"2"-7803,-7 2-1067,-1 1 0,0 0 0,0 0 0,0 2 0,0 0 0,0 0 0,-22 2 0,-5 2-28,22-2-205,-26 4 0,12 1 34,10-2-18,-1 1-1,-31 12 1,-68 38 591,115-51-888,1 0 0,0 0 0,1 1 0,-1 0 0,1 0 0,0 1 0,-5 6 0,6-7-11,0 1 0,1-1-1,0 1 1,0-1 0,0 1 0,1 0 0,0 0-1,0 0 1,0 0 0,1 1 0,0-1-1,0 0 1,0 1 0,1-1 0,0 1 0,2 11-1,2 5 85,1 1-1,1-1 0,11 27 1,-13-40-103,8 23 169,2 0 1,2-1-1,1 0 0,27 36 0,-34-54-87,1-1 0,1 0 0,14 11 0,-20-20-64,0 1 0,0-1-1,1 0 1,-1-1 0,1 1 0,0-1-1,0-1 1,0 1 0,0-1-1,1 0 1,10 0 0,1 1 91,0-2 1,0-1-1,26-2 1,-8-1-125,1-3 1,-1 0-1,71-24 0,-93 24 22,-1 1 0,1-2-1,-1 0 1,0-1-1,-1 0 1,0-1 0,0 0-1,-1-1 1,0-1-1,-1 0 1,0 0 0,11-16-1,-12 10 27,-1-1 0,-1 0 1,0 0-1,5-21 0,-12 37-67,2-8-26,0 0 0,-1 0 0,0 0 0,0 0 0,-1-1 0,-1 1-1,0 0 1,0-1 0,-1 1 0,0 0 0,-1-1 0,0 1 0,-1 0 0,0 0 0,0 1 0,-1-1-1,0 1 1,-1-1 0,0 1 0,0 1 0,-1-1 0,0 1 0,-1 0 0,0 0 0,0 1 0,-1 0-1,0 0 1,0 0 0,0 1 0,-1 1 0,0 0 0,-15-7 0,3 3-97,-1 1-1,-1 1 1,1 1-1,-44-6 1,50 10-336,-1 1 1,1 1-1,0 0 1,0 1-1,0 1 1,0 1-1,-29 8 1,41-10-193,-1 1 1,1 0 0,-1 0 0,1 1 0,0-1 0,-6 6-1,9-7 235,-1 0 0,1 0-1,0 0 1,-1 1-1,1-1 1,0 0 0,0 1-1,0-1 1,0 1-1,1-1 1,-1 1 0,0-1-1,1 1 1,-1 0-1,1-1 1,-1 1 0,1 0-1,0 0 1,-1-1-1,1 3 1,7 16-2973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8:52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1 280 1824,'0'4'8768,"0"11"-2555,0-251-3072,0 235-3151,0 1-1,0-1 1,0 0 0,0 1-1,1-1 1,-1 1-1,0-1 1,0 1 0,1-1-1,-1 1 1,0-1 0,1 1-1,-1-1 1,0 1 0,1 0-1,-1-1 1,2 0-1,-2 1 17,1-1 0,-1 1-1,1-1 1,-1 1-1,1-1 1,-1 1 0,1-1-1,-1 0 1,1 1 0,-1-1-1,0 0 1,1 1-1,-1-1 1,0 0 0,0 1-1,1-1 1,-1 0-1,0-1 1,5-6 146,-5 8-158,0 0 0,0 1-1,0-1 1,0 0 0,0 0-1,0 0 1,0 0-1,0 0 1,0 0 0,0 0-1,0 1 1,0-1 0,0 0-1,0 0 1,0 0-1,0 0 1,1 0 0,-1 0-1,0 0 1,0 0 0,0 0-1,0 1 1,0-1 0,0 0-1,0 0 1,0 0-1,0 0 1,0 0 0,1 0-1,-1 0 1,0 0 0,0 0-1,0 0 1,0 0 0,0 0-1,0 0 1,0 0-1,0 0 1,1 0 0,-1 0-1,0 0 1,0 0 0,0 0-1,0 0 1,0 0-1,0 0 1,0 0 0,1 0-1,-1 0 1,0 0 0,0 0-1,0 0 1,0 0 0,0 0-1,0 0 1,0-1-1,0 1 1,0 0 0,1 0-1,-1 0 1,0 0 0,0 0-1,0 0 1,0 0 0,0 0-1,0 0 1,0-1-1,0 1 1,0 0 0,0 2-22,1-1 1,-1 0-1,1 1 0,-1-1 1,1 1-1,0-1 1,-1 0-1,1 0 0,0 1 1,0-1-1,0 0 1,0 0-1,2 2 0,7 9 153,9 25 86,29 76 0,-25-52 7,-19-53-154,-1 0-18,0-1 1,0 1-1,0 0 1,-1 0 0,0 0-1,1 12 1126,-3-24-516,0-10-569,1 1 0,1-1 0,0 1 0,9-26 0,0 9-110,15-31 0,-21 51-99,0 1-1,0-1 1,1 2-1,1-1 1,-1 1-1,2 0 1,-1 0-1,1 0 0,0 1 1,11-7-1,-4 4-865,2 1-1,-1 0 0,1 1 1,1 1-1,17-5 1,-25 10-287,0 0 0,-1 0 1,12 0-1,1 2-858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18:54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38 300 2080,'-4'-17'5445,"3"16"-5031,-1 0 0,0 0 0,0 0 0,0 0-1,0 1 1,0-1 0,0 1 0,0-1 0,-8 2 6757,3-1-5502,25 0-69,2-2-985,24-3 1,-26 2-386,410-46 1080,-281 34-1110,264-5-35,-234 15-135,-35 0 105,-6 7-161,42 3 175,-29-5 491,-148 0 69,-7-9-394,-1 1-314,0-1 0,-1 1 1,0 1-1,0-1 0,-1 1 0,0 1 1,0 0-1,0 0 0,-17-7 0,-10-2-17,-52-15-1,41 16 11,21 6 80,-28-5 0,30 8-35,13 4 4,10 1-48,-1 0 1,1 0-1,0 0 0,-1 0 0,1 0 1,0-1-1,-1 1 0,1 0 1,0-1-1,0 1 0,-1-1 1,1 1-1,0-1 0,0 0 1,-2-1-1,49 6-16,16-2 50,-31-1-49,33 5 0,123 28 212,-185-34-194,11 2 9,0 1 0,0 0 0,0 1 0,-1 0 0,0 0-1,0 2 1,12 6 0,-23-11 9,1 0 0,-1 1 0,0-1 0,0 1-1,0-1 1,0 1 0,0-1 0,0 1 0,0 0 0,-1-1-1,1 1 1,-1 0 0,1 0 0,-1-1 0,0 1 0,1 0 0,-1 0-1,0 0 1,0 0 0,0-1 0,0 1 0,-1 0 0,1 0-1,-1 0 1,0 1 0,0 4 17,-1-1-1,0 1 1,-1-1-1,0 0 1,0 0 0,-4 6-1,-10 12 51,-1-1 0,-1-1 0,-1-1 0,-35 29 0,10-15-184,-68 41 0,36-25-1770,66-42 27,-1 1 1,2 0 0,-1 0 0,-9 14 0,4 3-1538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0:58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675 0 2560,'-7'3'15448,"6"0"-16742,-2 3 1513,-1 0-72,-1-1 1,1 1-1,-1-1 0,-1 0 1,1-1-1,-11 7 1,-39 21 432,37-22-416,-98 47 471,69-35-305,-82 51 1,101-54-153,-33 32 0,48-39-98,1 1 0,0 1 1,1 0-1,-12 19 0,4-1-37,1 1-1,2 1 1,-16 45 0,28-70-1042,4-9 911,0 0-1,0 0 1,0 0 0,0 0 0,0 1 0,0-1 0,-1 0-881,1 1 881,0-1 0,0 0 0,-1 0 0,1 0 0,0 0 0,0 0-1,0 0 1,0 0 0,0 0 0,-1 0 0,1 0 0,0 0 0,0 0 0,0 0 0,0 0 0,0 0 0,0 0 0,-1 0-1,1-1 1,0 1 0,0 0 0,0-4-2584,5-12-1882,4-1 1482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0:59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3648,'0'-1'254,"0"-1"-1,0 1 1,0 0-1,0-1 1,0 1 0,0 0-1,1-1 1,-1 1 0,0 0-1,1-1 1,-1 1 0,1 0-1,-1 0 1,1-1-1,0 1 1,1-2 0,-1 3-60,-1 0 1,1 0-1,0-1 0,0 1 1,-1 0-1,1 0 0,0 0 1,0 0-1,0 0 1,-1 0-1,1 0 0,0 0 1,0 0-1,0 0 0,0 0 1,-1 1-1,1-1 1,0 0-1,0 0 0,-1 1 1,1-1-1,0 1 0,-1-1 1,1 1-1,0-1 0,-1 1 1,2 0-1,6 6 563,-1-1-1,0 1 0,-1 1 0,9 10 1,9 11 549,18 12-100,55 40 0,-97-80-1202,66 50 255,51 43-177,18 40-2695,-108-108 1162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1:22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353 1 5312,'0'6'6512,"-4"-2"-5704,1 0 1,-1-1 0,1 1 0,-1-1 0,-5 4-1,-7 3-11,-20 9 1,20-11-152,-17 9 440,-1-1 1,-1-1 0,-63 17-1,93-31-950,0-1 0,0 1 0,1-1 0,-1 0 0,-8-1-1,-6 0-144,18 0-955,14 15-11187,-12-14 11859,0 0 1,1 1-1,-1-1 1,0 0 0,2 0-1,25-3-4977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1:1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1 840 2912,'0'0'133,"0"1"0,0-1-1,0 1 1,0-1 0,0 0 0,0 1 0,1-1-1,-1 1 1,0-1 0,0 1 0,1-1 0,-1 0 0,0 1-1,1-1 1,-1 1 0,0-1 0,1 0 0,-1 0 0,0 1-1,1-1 1,-1 0 0,1 1 0,-1-1 0,1 0-1,-1 0 1,0 0 0,1 0 0,-1 0 0,1 1 0,-1-1-1,1 0 1,-1 0 0,1 0 0,-1 0 0,1 0-1,-1 0 1,1 0 0,-1-1 0,1 1 0,-1 0 0,1 0-1,-1 0 1,1 0 0,-1-1 0,1 1 0,2-1 74,0 0 0,0 0-1,-1 0 1,1 0 0,0-1 0,-1 1 0,4-3 0,11-12 207,0 0-1,-2-1 1,0-1-1,0-1 1,17-30 0,-14 17-227,-2-1 1,22-62 0,-16 30 495,23-69 1562,-41 122-1920,-3 9-161,0 0 0,0 1 0,0-1 0,0 0 0,-1 0-1,1-5 1,-1 8-9,0 1 95,-2 73 376,3 67-457,13-19-164,-11-98-37,-1-13 105,-1-1 0,1 1 0,1-1 0,0 1 0,6 14 0,-6-19-68,0 0 0,1 0-1,7 9 1,-10-13 1,1 0-1,0 0 0,-1 0 0,1-1 0,0 1 0,0-1 0,0 1 0,0-1 0,0 0 0,0 0 0,0 0 0,1 0 1,-1 0-1,3 0 0,5 1 67,-1-1 0,1-1 0,0 1 0,-1-2 0,1 1 0,0-1 0,17-4 0,-10 0 10,-1 0 1,0-1-1,19-9 1,-26 11-38,0-1 1,-1 0-1,0-1 1,0 1-1,0-1 0,-1-1 1,8-8-1,-9 7 27,0 1 0,0-1-1,-1-1 1,0 1 0,-1-1 0,0 0-1,0 0 1,-1 0 0,0 0 0,-1-1-1,0 0 1,0 1 0,-1-1 0,0 0-1,-1 1 1,0-1 0,-1 0 0,1 0-1,-2 1 1,0-1 0,-5-17 0,4 16-30,-1 0 1,0 0 0,-1 0-1,0 1 1,-11-17 0,14 24-62,1 1 1,-1 0-1,0 0 0,0 0 1,0 0-1,0 0 1,0 0-1,0 0 1,-1 1-1,1-1 0,-1 1 1,1 0-1,-1 0 1,1 0-1,-1 0 0,0 0 1,1 0-1,-1 1 1,0-1-1,0 1 1,0 0-1,1 0 0,-1 0 1,0 0-1,0 0 1,0 1-1,1-1 1,-6 2-1,5 0-6,-1-1-1,1 1 1,0 0-1,0 0 1,0 0-1,0 0 1,0 0-1,0 1 1,1-1-1,-1 1 1,1 0-1,0 0 1,-1 0-1,1 0 1,-1 3-1,-4 8-30,1-1-1,-7 20 1,8-18 68,2-5-33,0 0 0,0 0 0,1 0 1,0 1-1,1-1 0,0 1 0,1-1 1,0 1-1,0-1 0,2 1 0,-1-1 1,1 1-1,0-1 0,1 0 0,0 0 0,1 0 1,0 0-1,1-1 0,0 0 0,0 0 1,1 0-1,0 0 0,1-1 0,-1 0 1,2 0-1,-1-1 0,13 10 0,-10-10 99,0-1-1,1 1 0,0-2 1,0 1-1,0-2 0,1 1 1,0-2-1,18 5 0,-22-7-1,0 0-1,-1-1 1,1 1-1,0-1 1,-1-1 0,1 0-1,0 0 1,-1 0-1,1-1 1,-1 0-1,0 0 1,0-1 0,1 0-1,10-7 1,-7 3-33,0-1 1,-1 0-1,0 0 1,0-1-1,-1-1 1,0 0-1,-1 0 1,0 0-1,-1-1 0,0 0 1,0-1-1,8-21 1,16-58-279,-31 90 215,1 0 0,-1 0 0,0 0 0,1 0 0,-1 0 0,1 0 0,-1 1 0,1-1 0,-1 0 0,1 0 0,0 1 0,-1-1 0,1 0 0,0 1 0,-1-1 0,1 0 0,1 0 0,-1 1 3,0 0-1,-1 0 0,1 0 0,0 0 0,-1 0 0,1 0 1,0 0-1,-1 0 0,1 0 0,0 0 0,-1 1 1,1-1-1,0 0 0,-1 0 0,1 1 0,0-1 0,-1 1 1,1-1-1,-1 0 0,1 1 0,-1-1 0,1 1 1,-1-1-1,1 2 0,8 6 6,-1 2-1,0-1 1,0 1-1,-1 0 1,11 22-1,-16-27 1086,-3-4-347,-9-8-34,-12-15-409,20 19-303,-1 0 0,1 0 0,-1 0 1,1 0-1,-1 1 0,0-1 0,0 1 1,-6-4-1,7 6-14,1-1-1,0 1 1,0-1 0,0 1 0,-1 0-1,1-1 1,0 1 0,0 0 0,-1 0-1,1 0 1,0 0 0,-1 0 0,1 0-1,0 1 1,0-1 0,-1 0 0,1 0-1,0 1 1,0-1 0,0 1 0,-1-1-1,1 1 1,0 0 0,0 0 0,0-1-1,0 1 1,0 0 0,0 0 0,-1 2-1,-4 4-74,0 1 0,0 0 0,1 0 0,0 1 0,1-1 0,0 1-1,0 0 1,1 0 0,0 1 0,1-1 0,-1 1 0,0 13 0,3-17 112,0-1 0,1 1 0,0 0 0,0-1 0,0 1 0,0-1 0,1 1 0,0-1 0,0 0 0,1 1 0,-1-1 0,1 0 0,5 7 0,-7-11 25,-1 0 0,1 0 0,0 0-1,-1 0 1,1 0 0,0 0 0,0 0 0,0 0-1,0-1 1,0 1 0,0 0 0,0 0 0,0-1-1,0 1 1,0-1 0,0 1 0,0-1 0,0 1-1,1-1 1,-1 0 0,0 1 0,0-1 0,1 0-1,-1 0 1,0 0 0,0 0 0,1 0 0,-1 0-1,0 0 1,0-1 0,0 1 0,1 0 0,-1-1-1,0 1 1,0-1 0,0 1 0,0-1-1,0 1 1,1-1 0,-1 0 0,-1 0 0,1 1-1,2-3 1,2-2 86,0-1-1,0 1 0,0-1 0,-1 0 1,1-1-1,3-8 0,-4 7-102,-1 0 0,1-1-1,-2 1 1,1-1 0,-1 0-1,-1 0 1,1 0 0,-1-9-1,2 3-237,-1 14-314,-3 9 173,0-1 299,0 1-1,1-1 1,0 0-1,0 0 0,0 0 1,1 0-1,3 11 1,-3-13 86,0-1 0,1 1 1,-1-1-1,1 1 1,0-1-1,1 0 0,-1 0 1,1 0-1,0 0 0,0-1 1,0 1-1,5 4 1,-6-7 0,0 1 1,0-1 0,0 0-1,0 0 1,0 0 0,0-1 0,0 1-1,1 0 1,-1-1 0,0 1-1,0-1 1,1 0 0,-1 0-1,3 0 1,34-6 385,-23 3-224,9-2-144,0-1 0,-1-1 1,31-13-1,67-38 37,-104 47-92,22-16 0,-4 2-28,-23 13 173,-10 10 179,-9 12-224,-4 2-145,1 0 0,-19 16 0,-6 7-48,23-22 73,7-9-5,0-1 1,1 1 0,0 0-1,-3 5 1,5-7 17,0-1-1,1 1 1,-1 0 0,0 0-1,1-1 1,-1 1 0,1 0-1,0 0 1,0 0 0,0 0-1,-1 0 1,2-1 0,-1 1-1,0 0 1,1 2 0,0-2 20,0 0 1,0 0-1,0 0 1,0 0-1,1 0 1,-1 0-1,1 0 1,-1-1 0,1 1-1,0-1 1,0 1-1,-1-1 1,1 0-1,0 1 1,0-1-1,4 1 1,1 1 56,0 0 0,0 0 0,14 3 1,-15-6-20,0 1 1,0-1 0,0 0 0,0-1 0,1 1 0,-1-1-1,0 0 1,0-1 0,0 0 0,0 0 0,6-3 0,-2 1 13,0-1 0,-1-1 1,1 0-1,-1 0 0,12-11 1,3-6 8,-2-1 0,0-2 0,32-48 0,42-90 3,-82 138-48,16-30 66,-3-1 0,20-62 1,-41 100-56,-1 0 1,-1 0-1,-1 0 0,0 0 1,-2 0-1,-1-39 0,0 55-53,-1 0 0,1 0 0,-1 1 0,1-1-1,-1 0 1,0 1 0,-2-4 0,3 6 22,0-1 1,0 1-1,-1-1 0,1 1 1,0-1-1,-1 1 0,1-1 0,0 1 1,-1-1-1,1 1 0,-1 0 1,1-1-1,-1 1 0,1 0 1,-1-1-1,1 1 0,-1 0 1,1-1-1,-1 1 0,1 0 1,-1 0-1,0 0 0,1 0 1,-1 0-1,1 0 0,-1-1 1,0 1-1,1 0 0,-1 1 1,1-1-1,-1 0 0,0 0 1,1 0-1,-1 0 0,1 0 1,-1 1-1,1-1 0,-2 1 1,-2 2-72,0 0 0,0 0 0,0 0 0,0 1 0,0 0 0,1 0 1,-4 6-1,-1 1-126,-11 23-1,-1 11 195,1 1 1,3 1-1,2 0 0,-16 96 0,-11 178 264,41-315-249,-2 39 85,2-41-17,1 0-1,-1 0 1,1 0-1,-1-1 1,1 1-1,0 0 0,1 0 1,-1-1-1,3 4 1,-4-6-48,1-1 0,-1 0-1,1 0 1,-1 1 0,1-1 0,0 0 0,-1 0 0,1 0 0,-1 0-1,1 0 1,0 0 0,-1 0 0,1 0 0,0 0 0,-1 0-1,1 0 1,-1 0 0,1 0 0,0 0 0,0-1 0,0 1 31,6-2 31,1-1 0,-1 1 0,1-1-1,9-6 1,2 0-12,16-9-84,-1-2 0,45-32 0,19-13 0,-97 64-3,1 0 0,-1 0 0,0 0 0,1 1 0,-1-1 0,0 1 1,1-1-1,-1 1 0,1-1 0,-1 1 0,1 0 0,-1-1 0,1 1 1,-1 0-1,1 0 0,-1 0 0,1 0 0,-1 1 0,1-1 0,2 1 1,-2 0-10,-1 0 1,1 1-1,-1-1 1,1 1-1,-1-1 1,0 1-1,0-1 1,0 1-1,0 0 1,0 0-1,0-1 1,0 1-1,0 0 1,-1 0-1,1 3 1,7 23 48,-5-17-7,0 1 0,6 13 1,-3-13 24,-4-7-67,0 1 1,1 0-1,0 0 1,0-1 0,9 11-1,-11-15 32,0 0-1,1 0 1,-1 0-1,0 0 1,1 0-1,-1 0 1,1 0 0,0 0-1,-1-1 1,1 1-1,0 0 1,-1-1-1,1 0 1,0 1-1,0-1 1,-1 0 0,1 0-1,0 0 1,0 0-1,0 0 1,-1 0-1,1 0 1,0-1 0,0 1-1,-1-1 1,4-1-1,1-1 44,1 0-1,-1-1 0,1 0 1,-1-1-1,0 1 0,-1-1 1,1 0-1,-1-1 0,0 1 1,0-1-1,5-9 0,8-8-24,-15 19 6,1 0 1,-1 0 0,-1 0 0,1-1 0,-1 1 0,0-1 0,0 0 0,0 0 0,0 1-1,-1-1 1,1-10 0,-11 35-758,7-10 691,1-1-1,-1 1 1,2-1 0,-1 1 0,1-1 0,1 1-1,0 0 1,0-1 0,1 1 0,0-1-1,6 18 1,-7-26 37,0 1 0,0 0-1,0-1 1,0 1 0,0-1 0,0 0-1,1 1 1,-1-1 0,0 0 0,1 0-1,-1 0 1,1 1 0,2 0-1,-3-2 8,0 1 0,0-1 0,0 1 0,0-1 0,0 1 0,0-1 0,0 0 0,0 0 0,1 0-1,-1 1 1,0-1 0,0 0 0,0 0 0,0-1 0,0 1 0,1 0 0,-1 0 0,0-1 0,0 1-1,0 0 1,2-2 0,3-1 91,-5 2-64,1 1 0,-1-1 1,1 0-1,-1 0 0,0 0 1,1 0-1,-1 0 1,0 0-1,0 0 0,1 0 1,-1 0-1,0 0 0,0-1 1,0 1-1,0-1 0,-1 1 1,1-1-1,0 1 1,-1-1-1,1 1 0,-1-1 1,1 1-1,-1-1 0,0 0 1,1 1-1,-1-3 1,0-3-25,-1 0 0,1 1 0,-1-1 0,-1 1 0,1 0 1,-1-1-1,0 1 0,-1 0 0,1 0 0,-1 0 1,0 0-1,-1 1 0,0-1 0,1 1 0,-2 0 1,1 0-1,0 0 0,-6-4 0,8 8-57,1 0-1,0-1 1,-1 1-1,0 0 0,1 0 1,-1 0-1,0 1 1,1-1-1,-1 0 1,0 1-1,0-1 1,0 1-1,1-1 1,-1 1-1,0 0 0,-3 0 1,4-1-609,5-2 397,3-2 296,17-2-54,0 2 1,29-4 0,-19 3 37,-14 3-9,1 0-1,0 1 1,29 2 0,-44 0 10,1 0-1,-1 1 0,1 0 0,-1 0 1,0 1-1,1 0 0,-1 0 0,0 0 1,0 1-1,0 0 0,-1 0 1,1 0-1,-1 1 0,1 0 0,4 5 1,-7-7 28,-1 1 1,0 0-1,0 0 0,0 0 1,0 0-1,-1 0 1,1 0-1,-1 1 1,0-1-1,0 0 1,1 5-1,-1 2 80,0 0 1,0 15-1,-1-20-172,0-4 375,1-2-286,1 1 0,0-1 0,-1 1 0,1-1 0,0 0 0,-1 0 0,1 0 0,-1 0 0,3-2 0,2-1 85,25-22-76,-26 21-70,0 1-1,0-1 1,0 1 0,1 0-1,0 0 1,0 1-1,9-5 1,-13 7 4,0 1 1,0-1-1,0 0 1,1 1-1,-1 0 1,0-1-1,1 1 1,-1 0-1,0 0 0,0 0 1,5 2-1,-4-1 14,-1 0-1,1 0 0,-1 1 0,1-1 0,-1 1 0,0-1 1,0 1-1,0 0 0,0 0 0,2 3 0,3 3-9,-1 0-1,8 14 1,-9-16 1099,-37-19-26741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1:10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12 10560,'-36'-11'3904,"33"11"-3040,-2 0 863,13 0-3038,2 3-1409,-2 2 1472,5 18-7648,-8-6 6976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1:11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37 213 11968,'-31'-17'4416,"26"17"-3425,10 5 321,8-10-1184,0-3 1504,16-4-896,6-4 96,23-8-480,23 1-96,22-10-160,-3 10-192,-11 3 32,-17 3-2720,-4 5 1536,-10 4-6335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1:16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2720,'12'-3'11659,"-1"10"-5007,-6-3-9198,-1 2 2650,0 1 0,-1-1 0,0 1 0,0-1 0,-1 1 0,3 8 0,2 8 64,54 119 762,-47-115-790,1-1-1,2 0 0,22 26 1,-3-12 230,60 50 1,-54-53-75,42 49 0,-55-51-173,-2 1-1,-1 1 1,-3 1 0,0 1-1,21 54 1,-30-61 37,-8-19-20,0 0 1,7 26-1,-13-38-270,0-1-1,1 1 1,-1 0-1,0-1 0,0 1 1,0 0-1,0-1 1,0 1-1,0 0 1,0 0-1,-1-1 1,1 1-1,0-1 0,0 1 1,0 0-1,-1-1 1,1 1-1,0 0 1,-1-1-1,1 1 1,0-1-1,-1 1 0,1-1 1,-1 1-1,1-1 1,-1 1-1,-14 6-7698,15-7 7716,-1 0-1,1 0 1,0 0 0,0 0 0,-1 0-1,1 0 1,0 0 0,-1 0-1,1 0 1,0 0 0,0 0 0,-1 0-1,1 0 1,0-1 0,0 1-1,-1 0 1,1 0 0,0 0 0,0 0-1,0 0 1,-1 0 0,1-1-1,0 1 1,0 0 0,0 0 0,-1 0-1,1-1 1,0 1 0,-12-17-4799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1:1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733 6 4320,'-2'-6'3679,"1"12"1404,1-5-4907,0 1 0,-1-1-1,1 0 1,0 1 0,-1-1-1,1 0 1,0 0 0,-1 1-1,1-1 1,-1 0 0,0 0 0,0 0-1,-1 2 1,-4 8 580,-21 56 1396,-38 81 41,51-121-1811,-2-1-1,0 0 1,-29 34 0,-5-7 220,-61 51 0,59-59-196,-68 80 0,-7 60-146,69-95-904,52-79 535,-2 3-2656,10-24-1508,-1 6 3332,1 0 0,-1 1-1,1-1 1,0 1 0,5-6-1,1-1-1042,17-14-1,-20 19 1592,39-34-3628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1:18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23 3392,'0'-1'46,"0"1"-1,0 0 1,0 0 0,-1 0 0,1-1 0,0 1-1,0 0 1,0 0 0,0-1 0,-1 1 0,12-20 16927,-11 22-16913,-1-1-1,1 0 1,0 0 0,-1 0 0,1 0 0,-1 0-1,1 0 1,-1 0 0,1 0 0,-1 0 0,0 0 0,1 0-1,-1-1 1,-1 2 0,-17 14 539,10-9-383,-25 25 132,2 1 0,1 1 0,-51 76 0,-83 159-215,150-244-124,2 1 0,0 0 0,2 1 0,1 0 0,-11 49 0,18-60 9,1-1 0,0 1 0,1 0 0,1 1 1,1-1-1,0 0 0,1-1 0,0 1 0,1 0 1,1 0-1,11 27 0,-4-21 23,0 0 0,2 0 1,1-1-1,0-1 0,2 0 0,0-1 0,1-1 1,1 0-1,1-1 0,33 23 0,-45-36-33,0-1 0,0 1 1,10 2-1,-12-5-89,-1 1 0,1 0 0,-1-1 0,0 2 0,1-1 0,-1 0 0,0 1 0,0 0 0,-1 0 0,6 5 0,-8-8-313,-1 1 1,1-1-1,-1 1 1,1-1 0,-1 1-1,1-1 1,0 0-1,-1 1 1,1-1 0,0 0-1,-1 1 1,1-1-1,0 0 1,-1 0 0,1 1-1,0-1 1,-1 0-1,1 0 1,0 0 0,0 0-1,-1 0 1,1 0-1,0 0 1,0-1 0,-1 1-1,1 0 1,0 0-1,-1 0 1,1-1 0,0 1-1,-1 0 1,2-1-1,3-4-788,4-12-4178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1:18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45 4800,'-2'-14'1424,"1"14"-1305,1-1 0,0 0 1,0 0-1,0 1 0,-1-1 0,1 0 0,0 0 1,0 0-1,0 1 0,0-1 0,0 0 1,0 0-1,1 1 0,-1-1 0,0 0 0,0 0 1,0 0-1,1 1 0,-1-1 0,0 0 0,1 1 1,-1-1-1,1 0 0,-1 1 0,1-1 1,-1 1-1,1-1 0,-1 0 0,1 1 0,1-1 1,4-8 6078,-5 14-4489,0 1-1633,4 24 1246,-1 1-1,-2 51 0,0-26-666,4 124 534,-4-136-1167,4 38 356,-5-49-892,-1-23-2646,5-24-9112,-3 11 11253,-1 1 1,4-5-1,4-6-1978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1:19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21 162 6816,'-2'-3'282,"0"-1"85,-1 1 0,1-1 0,0 0 0,0 0 0,1 0 0,-1-1 0,1 1 0,0 0 0,0-1 0,0 1 0,1 0 0,0-1 0,-1 1 0,1-1 0,2-6 0,-1 1 1037,0 7-1181,-1 0-1,1 0 1,0 0 0,0 0-1,0-1 1,0 2 0,0-1-1,1 0 1,-1 0 0,1 0-1,0 1 1,2-4 0,-1 3-78,0 0 1,0 1 0,0-1-1,0 1 1,1-1-1,-1 1 1,1 0 0,-1 0-1,1 1 1,0-1-1,5-1 1,-1 1 10,-1 1 0,1 0 0,-1 0 0,1 1 0,12 0 1,-3 2-8,0 1 0,-1 0 0,1 1 0,25 10 0,-24-6 44,0 1 1,0 0-1,-1 1 0,21 17 1,-9-5 106,35 39 1,-51-48-88,-1 1-1,-1 0 1,0 1-1,-1 0 1,0 1 0,-1 0-1,-1 0 1,9 26-1,-15-33-71,1 0-1,-1 1 1,-1-1-1,1 1 0,-2-1 1,1 1-1,-3 16 0,1-19-57,0 0-1,-1 0 1,0 0-1,0 0 1,0 0-1,-1 0 1,0-1-1,-1 0 1,1 1 0,-1-1-1,-6 6 1,-2 1 66,0 0 1,0-1 0,-2-1-1,1 0 1,-2-1 0,1 0-1,-1-1 1,-1-1 0,1-1-1,-1 0 1,-26 7 0,23-8-292,0-2 1,0-1 0,0 0-1,-23 0 1,25-3-715,1-1-1,-1-1 1,0 0 0,1-1 0,-17-5 0,29 7-86,-1-1 1,0 0 0,-8-5 0,12 7 788,1 0 0,-1 0 1,1 0-1,-1-1 0,1 1 1,-1 0-1,1-1 1,-1 1-1,1 0 0,-1-1 1,1 1-1,0 0 0,-1-1 1,1 1-1,0-1 1,-1 1-1,1-1 0,0 1 1,-1-1-1,1 1 0,0-1 1,0 1-1,0-1 1,-1 0-1,1 1 0,0-1 1,0 1-1,0-1 1,0 1-1,0-1 0,0 0 1,0 1-1,0-1 0,0 1 1,1-1-1,-1 1 1,0-1-1,0 1 0,0-1 1,1 1-1,-1-1 0,0 1 1,1-1-1,-1 1 1,0-1-1,1 0 0,1 0-730,0-1-1,0 1 0,1 0 0,-1 0 0,0 0 1,4-1-1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1:20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37 2496,'0'-36'17882,"0"44"-16783,18 41 74,-10-7-567,3 69-1,-9-90-397,-1-5-50,-1 0 0,0 0 1,-1 0-1,-5 24 0,5-34-101,0-1 0,0 0 0,-1 1 0,0-1 0,0 0 0,-1 0 0,1 0 0,-1 0 0,0-1 0,0 1 0,-1-1 0,1 0 0,-1 0 0,0 0 0,0 0 0,-6 3 0,7-5-167,0 0 0,-1-1 1,1 0-1,0 0 0,-1 0 1,1 0-1,-1 0 0,0-1 1,1 0-1,-1 1 0,0-1 1,-5-1-1,-6-1-1253,-24-6-1,23 4 194,7 3 571,-6-2-1434,-21-8-1,32 10 1147,1 0 0,-1-1 0,1 0 0,0 0 1,-1 0-1,-3-4 0,6 6 742,1 0 0,-1-1 0,1 1 1,0-1-1,-1 1 0,1 0 0,0-1 0,0 1 1,-1-1-1,1 1 0,0-1 0,0 1 0,-1-1 1,1 1-1,0-1 0,0 1 0,0-1 0,0 1 1,0-2-1,3-16-3647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1:21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15 5408,'-2'-1'766,"-4"-13"9961,6 16-10444,0-1 1,0 0-1,0 0 0,0 0 1,0 1-1,0-1 1,0 0-1,0 0 0,1 0 1,0 2-1,0 6 738,-4 219 2371,3-192-3093,0-35-278,0 0 0,0 0 1,0 0-1,0 0 0,0 0 0,0 0 0,0 0 1,0 0-1,0 0 0,-1 0 0,1 0 1,0 0-1,-1 0 0,0 1 0,-1 5 66,2-5-94,0-1 0,0 0 0,0 0 0,-1 1-1,1-1 1,0 0 0,-1 0 0,1 0 0,-1 1 0,0-1-1,1 0 1,-1 0 0,0 1 0,0-1 14,0 0 0,0 0 0,1 0 1,-1 0-1,0 1 0,1-1 0,-1 0 0,1 0 0,0 1 1,-1-1-1,1 0 0,0 0 0,0 2 0,0-3-3,0 0 0,0 0 0,0 0 0,0 0 0,0 0 0,-1-1 0,1 1 0,0 0 0,0 0 0,0 0 0,0 0 0,0 0-1,0 0 1,0 0 0,0 0 0,0 0 0,0 0 0,-1 0 0,1 0 0,0 0 0,0 0 0,0 0 0,0 0 0,0 0 0,0 0 0,0 0 0,0 0 0,-1 0 0,1 0-1,0 0 1,0 0 0,0 0 0,0 0 0,0 0 0,0 0 0,0 0 0,0 0 0,-1 0 0,1 0 0,0 0 0,0 0 0,0 0 0,0 0 0,0 0 0,0 0 0,6-20 56,10-29-199,32-67-1,-33 91 53,0 0 0,19-22 0,-29 42 89,0 0 0,1 0-1,-1 0 1,1 1 0,7-5 0,-4 3 40,-8 5-33,0 0 0,0 0 0,1 1 0,-1-1 0,0 0 0,0 1 0,0-1 0,1 1 0,-1 0-1,0-1 1,0 1 0,1 0 0,-1 0 0,0 0 0,1 0 0,-1 0 0,0 0 0,1 0 0,-1 0 0,0 0 0,1 1 0,0 0 0,0 0 5,0 0 1,0 0-1,0 1 0,0-1 1,0 1-1,0-1 1,0 1-1,0 0 0,-1 0 1,1-1-1,1 4 1,2 4 85,0 0 0,0 1 0,-1 0 1,4 11-1,-5-8 25,-1 0 0,0 0 0,0 0 0,-1 0 0,-2 25 0,1-13-43,-1-5-322,0 0 0,-2 0 0,-6 28 0,6-42-505,1 0-1135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1:41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146 429 2976,'0'-6'377,"1"0"1,0 0 0,0 1-1,0-1 1,1 0-1,0 1 1,0-1 0,1 1-1,4-9 1,8-17 1675,-13 26-1579,2-5 671,0 1-1,-1-1 1,0 0-1,-1 0 0,0 0 1,1-12-1,-10 57-264,-18 103-1,6-38-435,-28 171 564,26-137-700,-25 196 850,44-311-966,2-10 244,-1 1 1,0-1-1,-1 1 1,0-1-1,-4 10 1,6-19-399,0 0 1,-1 0-1,1 0 1,0 0-1,-1-1 0,1 1 1,0 0-1,0 0 1,-1 0-1,1 0 1,0-1-1,0 1 0,0 0 1,-1 0-1,1-1 1,0 1-1,0 0 1,0 0-1,0-1 0,-1 1 1,1 0-1,0 0 1,0-1-1,0 1 1,0 0-1,0-1 0,0 1 1,0 0-1,0-1 1,0 1-1,0-1 0,-6-21 194,0-24-100,1-65-1,4 84-164,-1-98-183,17-135 1,-4 169 133,4 0-1,31-102 1,-33 152-62,1 2 0,3 0 0,0 1 0,3 1 0,25-38 0,-38 64 62,1 1-1,-1 1 1,1-1-1,1 1 1,17-15-1,-22 21 47,0 1 0,0-1 0,0 1 0,1 0 1,-1 0-1,0 0 0,1 0 0,0 1 0,-1 0 0,1 0 0,0 0 0,-1 0 0,1 1 1,0 0-1,0 0 0,-1 0 0,8 2 0,-3 0 57,0 0 0,-1 0-1,1 1 1,-1 1 0,1-1 0,-1 2 0,0-1-1,-1 1 1,1 0 0,-1 0 0,0 1 0,0 0-1,-1 0 1,0 1 0,9 12 0,-8-9 18,-1 0 1,0 1-1,-1-1 0,0 1 1,0 1-1,-1-1 0,-1 1 1,0 0-1,-1-1 1,0 1-1,0 14 0,-1-5 35,-2 0-1,0 1 1,-2-1-1,0 0 1,-1-1-1,-1 1 1,-1-1-1,-17 38 1,18-49 16,1 0-1,-2-1 1,1 0 0,-12 13 0,13-17-64,1-1 0,-1 1 0,0-1 0,0 0 0,-1 0 0,1 0 0,-1-1 0,1 1 0,-1-1 1,-9 2-1,-9 2-610,0-2 0,0-1 0,-41 0 0,64-3 473,0 0 1,0 0 0,-1 0 0,1 1 0,0-1 0,0 0 0,0 0-1,-1 0 1,1 0 0,0 0 0,0 0 0,-1 0 0,1 0 0,0-1-1,0 1 1,0 0 0,-1 0 0,1 0 0,0 0 0,0 0-1,0 0 1,-1 0 0,1 0 0,0-1 0,0 1 0,0 0 0,-1 0-1,1 0 1,0 0 0,0 0 0,0-1 0,0 1 0,0 0 0,0 0-1,-1 0 1,1-1 0,0 1 0,0 0 0,0 0 0,0 0 0,0-1-1,0 1 1,0 0 0,0 0 0,0-1 0,0 1 0,0 0-1,0 0 1,0-1 0,0 1 0,0 0 0,0 0 0,0 0 0,0-1-1,1 1 1,-1 0 0,0 0 0,0 0 0,0-1 0,0 1 0,0 0-1,0 0 1,1 0 0,-1 0 0,0-1 0,0 1 0,1 0 0,14-15-4401,-11 11 3253,17-16-2320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1:21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5568,'1'0'5640,"7"6"-2586,19 15-1607,6 5-543,-2-4-327,-2 2 0,0 1-1,-2 1 1,-1 2 0,28 37 0,-15-2 42,-3 1 0,34 87 0,-53-115-353,39 106 579,-49-119-693,-1 0 0,-1 1 0,-1 0 0,1 32 0,-5-17-41,-2 1 0,-2-1-1,-1 0 1,-2 0 0,-2-1 0,-1 0 0,-3 0-1,-25 56 1,30-78-392,-1-1-1,0 1 0,-2-2 1,1 1-1,-2-2 1,0 1-1,0-2 1,-21 17-1,19-18-1141,-1-1 0,0-1 0,0 0 0,-1-1 0,-18 6 1,25-11 398,0 0 0,0-1 0,-19 3 0,21-4-40,-1-1 1,1-1-1,-1 0 0,-8-2 1,15 3 1005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1:23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4896,'0'-30'3607,"0"16"1634,-1 5-443,5 13-4061,-2-1-753,5 7 291,0 2 0,-1-1 0,0 0 0,-1 1 0,0 0-1,-1 1 1,5 20 0,-4-14-47,71 288 1424,-62-250-1352,-4-6-22,-5-25-81,1-1 0,13 37 0,-11-22 790,-7-39-539,1-1 208,-2 0-612,1 0-1,0-1 1,0 1 0,0 0-1,0 0 1,0-1 0,0 1-1,0-1 1,-1 1 0,1-1-1,0 1 1,0-1 0,-1 1-1,1-1 1,0 0 0,-1 1-1,1-1 1,0 0 0,-1 0-1,1 1 1,0-3 0,10-23 280,-5 12-175,46-122-6,-26 60-104,-14 44-56,1 1 0,2 0 1,1 2-1,1-1 0,1 2 1,2 0-1,38-41 0,117-107-2244,-171 172 1525,1 0-1,-1 0 0,1 0 1,-1 1-1,1 0 0,0 0 1,7-3-1,-9 10-2124,-3-1 2287,1 0 1,-1 0 0,0 0 0,0 0-1,0 0 1,0 0 0,-1 0-1,1 0 1,-1-1 0,-1 6-1,-10 30-5228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1:23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6240,'-1'0'123,"0"0"1,0 0-1,1 0 1,-1 0-1,0 0 1,1 0-1,-1 0 1,0 0-1,1 0 1,-1 1-1,0-1 1,1 0-1,-1 1 1,0-1-1,1 0 1,-1 1-1,1-1 1,-1 0-1,0 1 1,1-1-1,-1 1 1,1-1-1,0 1 1,-1 0-1,1-1 1,-1 1-1,1-1 1,0 1-1,-1 0 1,1-1-1,0 1 1,0 0-1,0-1 1,-1 2-1,1 2 274,0 1-1,0-1 0,0 0 0,1 0 0,0 5 1,1 0 321,4 78 2770,-2-35-2604,11 186 2790,-17 5-723,-4-157-2555,-6 72-525,12-157 184,0 14-2061,6-26-4528,7-31 2310,4-32-2517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1:2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25 6880,'-5'-5'884,"4"4"-735,1 0 0,-1 0 0,0 1 0,0-1 0,0 0 1,1 0-1,-1 1 0,0-1 0,0 0 0,0 1 0,0-1 0,0 1 0,-9-2 8276,10 12-7118,6 23-382,11 38 0,-6-28-679,4 14 263,34 85 1,-12-62-125,4-1 1,56 81 0,-75-128-226,-20-29-115,0 0 1,-1 0 0,1 1-1,-1-1 1,2 6-1,-1-3 66,-1-5 145,10-2 251,-9 0-442,0 0 0,1-1 0,-1 1 0,0-1 0,0 1 0,-1-1 0,1 0 0,0 0 0,0 0 0,-1 0 0,2-4 0,15-28 298,-17 32-322,29-63 186,-4-2 1,30-111-1,-35 99-1165,4 0-1,54-118 0,-77 193 570,6-12-2319,-5 14 293,-2 9-787,0 15 3,3 14-3343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1:2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64 4064,'-3'-4'375,"1"1"0,0-1-1,0 0 1,0 0 0,1 0 0,-1 0 0,0-5 0,0-18 9489,0 74-6789,-13 90 0,2-70-2533,-4 0 0,-25 66 0,36-116-968,1-1-1,-3 19 0,8-35 301,0 1 0,0-1-1,0 1 1,0-1-1,0 1 1,0-1 0,0 1-1,0-1 1,0 1 0,0-1-1,0 1 1,0-1-1,0 1 1,0-1 0,1 1-1,-1-1 1,0 1 0,0-1-1,0 0 1,1 1-1,-1-1 1,0 1 0,1-1-1,-1 0 1,0 1 0,1-1-1,-1 0 1,0 1-1,1-1 1,-1 0 0,1 1-1,-1-1 1,1 0 0,-1 0-1,1 0 1,0 1-1,0-1-101,-1 0 0,1 0 0,0 0 0,0 0 0,0 0 0,-1 0 0,1 0 0,0-1 0,0 1 1,0 0-1,-1 0 0,1 0 0,0-1 0,-1 1 0,1-1 0,0 1 0,0 0 0,-1-1 0,1 1 0,-1-1 0,1 1 0,0-2 0,1 0-819,-1-1 0,1 0 0,-1 0 0,0 0 0,0 0 1,1-4-1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1:29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 3552,'-8'-10'13100,"8"10"-12903,0 0-1,-1 1 0,1-1 0,0 0 0,0 0 0,0 1 0,0-1 1,0 0-1,0 0 0,0 1 0,0-1 0,0 0 0,0 0 0,2 4 3335,-1-3-3335,5 1 145,93-7 1643,21 1-2107,-118 4 54,0 0 204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1:30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7296,'-9'0'1325,"5"0"85,8 5 2143,-3-5-3272,0 1 1,0-1-1,0 0 1,0 1 0,0-1-1,0 1 1,0-1 0,0 1-1,0 0 1,0-1 0,0 1-1,0 0 1,0 0-1,0-1 1,1 3 0,-1-2 102,2 1-46,1 0 0,-1 0-1,1 0 1,-1 0 0,1 0-1,0-1 1,0 0 0,-1 1 0,1-1-1,0-1 1,5 1 0,3 1 330,0-2 1,20-1 0,51-2-1565,-70 2-260,-6-2-855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1:30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 5312,'-5'-24'13066,"9"54"-11406,1-5-1208,3 23 179,2 1 0,17 50 0,-18-73-425,1-1 0,1-1 0,1 0-1,16 24 1,67 85 430,-53-76-418,-4-1-71,-2 1 1,37 84 0,-71-138-187,10 22-470,-1 0 0,0 1 0,11 51 0,-21-74 981,-9-42-18330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1:31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749 56 3488,'0'-2'204,"-1"-1"1,2 1-1,-1 0 1,0-1-1,0 1 1,1-1-1,-1 1 0,1 0 1,0 0-1,0-1 1,0 1-1,0 0 1,0 0-1,0 0 0,0 0 1,1 0-1,-1 0 1,1 0-1,-1 0 1,1 1-1,0-1 1,0 1-1,3-3 0,-5 4 77,0 0 0,1-1 0,-1 1 0,0 0 0,1-1 0,-1 1 0,1 0 0,-1 0 0,0-1 0,1 1 0,-1 0 0,1 0 0,-1 0 0,1 0 0,-1 0 0,1 0 0,-1-1 0,1 1 0,-1 0 0,0 0 0,2 1 0,-2 4 3136,0 2-3919,-1-6 264,-1 13 605,-2-1 0,0 0 0,-1 0-1,0 0 1,-1 0 0,0-1 0,-1 0 0,0 0 0,-16 19 0,8-14-96,-1-2 0,0 1 0,-31 21 0,-61 32 380,-24 19-82,102-62-413,1 1 1,1 1 0,-37 49-1,-61 104 361,80-111-460,-7-2-1908,50-58 203,3-10 1563,0 0 1,0 0-1,0 0 0,0 0 1,0 1-1,0-1 1,0 0-1,1 0 1,-1 0-1,0 0 1,0 0-1,0 0 0,0 0 1,1 0-1,-1 0 1,0 1-1,0-1 1,0 0-1,0 0 1,1 0-1,-1 0 0,0 0 1,0 0-1,0 0 1,0 0-1,1 0 1,-1 0-1,0 0 0,0 0 1,0 0-1,0-1 1,1 1-1,2-1-644,0 0-1,-1 0 1,1 0-1,0 0 1,4-4 0,27-20-6599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1:32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 5216,'-1'0'168,"1"0"1,0-1-1,0 1 0,0 0 1,-1 0-1,1-1 1,0 1-1,0 0 0,-1 0 1,1-1-1,0 1 0,0 0 1,-1 0-1,1 0 1,0 0-1,-1 0 0,1-1 1,0 1-1,-1 0 1,1 0-1,0 0 0,-1 0 1,1 0-1,0 0 1,-1 0-1,1 0 0,0 0 1,-1 0-1,0 0 0,0 10 7159,1 1-7711,-4 10 1513,-1 0-1,-1 0 1,-1-1-1,-13 27 1,-4 13-287,13-26-557,2 0 0,1 0 0,-5 54 0,9-6-2443,4-96-7571,5-9 4610,4 0 714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1:4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301 768 7392,'0'-2'2342,"4"-4"1058,-4 6-3320,0 0-1,0-1 1,0 1-1,0 0 1,0 0 0,0 0-1,0 0 1,0-1-1,0 1 1,0 0-1,0 0 1,0 0 0,0 0-1,0 0 1,0-1-1,0 1 1,-1 0 0,1 0-1,0 0 1,0 0-1,0 0 1,0 0 0,0-1-1,0 1 1,0 0-1,-1 0 1,1 0-1,0 0 1,0 0 0,0 0-1,0 0 1,0 0-1,-1 0 1,1 0 0,0 0-1,0 0 1,0 0-1,0 0 1,-1 0-1,1 0 1,0 0 0,0 0-1,0 0 1,0 0-1,-1 0 1,1 0 0,0 0-1,-3 1 86,1 0-1,0 0 1,0 0-1,-1 0 0,1 1 1,0-1-1,0 1 1,0-1-1,0 1 1,-2 3-1,-3 2 96,-18 17 224,2 0 0,1 2 0,0 1 0,-23 39 0,18-21-249,3 2 1,-22 55-1,37-79-122,-9 34 0,16-50-40,1-1 1,0 1-1,0 0 0,0 0 1,1 0-1,0-1 1,0 1-1,1 0 0,2 12 1,-2-17-3,0 0 0,-1 0 1,1 0-1,0 0 1,0 0-1,0 0 0,1-1 1,-1 1-1,0 0 1,1-1-1,-1 1 0,1 0 1,-1-1-1,1 0 1,0 1-1,3 1 0,-4-3-38,1 1 1,-1-1-1,1 1 0,-1-1 0,1 0 0,-1 1 0,1-1 1,-1 0-1,1 0 0,-1 0 0,1 0 0,-1-1 0,1 1 1,-1 0-1,1-1 0,-1 1 0,0-1 0,1 1 0,-1-1 0,0 1 1,1-1-1,-1 0 0,0 0 0,3-2 0,3-3 23,0-1 0,-1 0 0,0 0 0,0-1 0,0 1-1,-1-1 1,6-12 0,25-68 172,-24 58-161,39-134 205,-45 142-560,0 1 0,18-36 0,-21 53-364,-3 11 434,-3 13 64,-2 9 152,2 0 1,1 0-1,1 1 0,1-1 1,2 0-1,7 41 1,-8-62 49,1-1-1,0 0 1,0 0 0,0 0-1,1 0 1,-1 0 0,8 10 0,-9-15-16,1 0 0,-1 0 0,1 0 1,-1-1-1,1 1 0,0 0 1,0-1-1,0 0 0,0 1 0,0-1 1,0 0-1,1 0 0,-1 0 0,0 0 1,1 0-1,-1 0 0,0-1 1,1 1-1,-1-1 0,1 0 0,-1 0 1,1 0-1,-1 0 0,0 0 0,1 0 1,-1-1-1,4 0 0,7-3 41,0 0 0,-1-1 0,1 0 0,-1-1 0,-1-1 0,15-9 0,66-54 78,-23 11-66,-27 21-336,76-50 1,-117 87 238,-1 1 1,0 0-1,1 0 1,-1-1 0,1 1-1,-1 0 1,1 0-1,-1 0 1,1-1 0,-1 1-1,1 0 1,-1 0-1,1 0 1,-1 0 0,1 0-1,-1 0 1,1 0-1,-1 0 1,1 0 0,-1 0-1,0 0 1,1 0-1,-1 1 1,1-1 0,-1 0-1,1 0 1,-1 0-1,1 1 1,-1-1 0,1 0-1,-1 1 1,0-1-1,1 0 1,-1 1 0,0-1-1,1 0 1,0 1 0,0 1-10,-1 0 1,1 0 0,0 0 0,0 0 0,-1 0 0,1 0-1,-1 0 1,1 0 0,-1 3 0,1 19-16,-6 46 0,2-39 33,1-6 3,-2 11 7,2 0-1,2 0 1,4 45 0,-3-75 27,0-1 0,1 0-1,-1-1 1,1 1 0,0 0 0,0 0 0,1-1 0,-1 1-1,1-1 1,0 0 0,5 6 0,-7-9 0,0 0 0,1 0 0,-1 1 0,0-1 1,1 0-1,-1 0 0,1 0 0,-1 0 0,1-1 0,-1 1 0,1 0 1,0-1-1,-1 1 0,1-1 0,0 1 0,0-1 0,-1 0 0,1 0 1,0 1-1,0-2 0,-1 1 0,1 0 0,0 0 0,0 0 0,-1-1 1,1 1-1,0-1 0,0 1 0,-1-1 0,1 0 0,-1 0 0,1 0 1,-1 0-1,1 0 0,-1 0 0,2-1 0,6-7 88,0 0-1,-1-1 1,0 0 0,9-13-1,18-42 36,-5 8-101,123-185-13,-116 186-84,-2-3 0,49-115 0,-49 87 71,24-92-1,-47 133-110,-2 0-1,-1-1 1,3-94 0,-12 131-2,0 1 0,-1-1 0,-4-18 0,5 25 28,-1 1-1,0-1 1,0 1-1,0 0 1,0-1-1,0 1 1,0 0-1,-1 0 1,1 0-1,-1 0 0,1 0 1,-1 0-1,0 0 1,0 0-1,0 1 1,0-1-1,0 1 1,-2-2-1,3 3 38,1 0-1,-1-1 1,1 1 0,-1 0-1,1 0 1,-1 0-1,0 0 1,1 0-1,-1 0 1,1 0 0,-1 0-1,0 0 1,1 0-1,-1 0 1,1 0-1,-1 0 1,1 0 0,-1 0-1,0 0 1,1 1-1,-1-1 1,-7 3-44,1 1 0,0 0 1,0 0-1,1 1 0,-1-1 0,1 1 1,0 1-1,-6 6 0,1 0 18,0 2 1,1-1-1,-12 21 0,6-2-18,-24 62-1,-3 41 87,18-36 46,4 0 1,5 1-1,4 1 1,3 190-1,10-260 44,2-1 1,7 35 0,-7-52 14,0-1 0,1 1 0,0-1 0,1 0 0,0 0 0,1-1 0,12 19 0,-16-27-76,0-1-1,0 1 1,0-1 0,0 0 0,0 0-1,1 0 1,-1 0 0,1 0-1,-1-1 1,1 1 0,0-1 0,0 0-1,-1 0 1,1 0 0,0 0 0,6 1-1,-5-2 3,0 1 0,1-2-1,-1 1 1,0 0-1,0-1 1,0 0-1,0 0 1,0 0 0,0 0-1,7-4 1,2-3 9,0 0 0,-1 0 1,0-1-1,0 0 0,16-18 0,-6 2-51,-1 0-1,29-44 1,26-61-8,-57 96-56,-8 15-52,9-20 1,-11 25-254,-4 12 28,-2 10 111,-5 14 77,1 12 29,3-13 111,-2 28 0,-1-16 0,1-28 13,0 0-1,1 0 1,0 0-1,0 0 1,0 0 0,0-1-1,1 1 1,0 0-1,0-1 1,0 1-1,0-1 1,1 0 0,5 7-1,-7-10 3,0 0 0,0 0 0,1-1 0,-1 1 0,0-1 0,0 1 0,0-1 0,1 0-1,-1 1 1,0-1 0,0 0 0,1 0 0,-1 0 0,0 0 0,0 0 0,1 0 0,-1 0 0,0 0 0,0 0 0,1-1-1,-1 1 1,0-1 0,0 1 0,1-1 0,0 0 0,4-1 1,-1-1 1,1 0-1,-1 0 0,7-6 0,33-27 50,40-29-233,-25 26-126,-56 35-752,-11 6-1904,-12 6-3014,14-3 3766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1:32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 10048,'-14'-5'6965,"32"5"185,-2 0-8060,198 6 2979,-129 1-1886,22 0-675,-87-4-651,-10-2-1809,3 0-6489,-1-1 3244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1:32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 9792,'-9'-22'3173,"21"48"3807,-2-5-6236,8 23 1,-8-9-203,-2-1 1,-2 1-1,-1 0 1,-1 0-1,-2 1 1,-6 66-1,-14 144-206,12-193 169,2-27-479,3-8-2870,-1 11-10693,10-37 6924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1:33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33 248 10144,'-23'-58'3258,"21"54"-3037,0 0-1,1-1 1,0 1-1,-1-1 0,2 0 1,-1 1-1,0-1 1,1 0-1,0 1 1,0-1-1,1 0 1,-1 1-1,1-1 0,0 0 1,0 1-1,0-1 1,1 1-1,0-1 1,0 1-1,0 0 1,0 0-1,1 0 0,-1 0 1,1 0-1,0 1 1,0-1-1,1 1 1,-1-1-1,1 1 1,-1 1-1,9-6 0,1 1 152,0 0-1,1 1 0,0 0 0,0 1 0,1 1 0,-1 0 0,1 1 0,18-2 1,-16 3-174,0 1 1,1 0-1,-1 1 0,1 1 1,-1 0-1,1 2 1,-1 0-1,0 0 1,0 2-1,0 0 1,-1 1-1,0 1 1,18 9-1,-4 2 33,-1 2 0,-1 0 1,-1 2-1,0 1 0,-2 1 0,-1 1 0,0 2 0,20 31 0,-41-54-174,0 1 1,0-1-1,-1 1 0,0 0 1,0 0-1,0 0 0,-1 0 1,1 0-1,-1 0 0,0 0 1,-1 1-1,1 6 0,-2-7-23,1-1-1,-1 1 1,0-1-1,0 1 1,0-1-1,-1 0 1,0 0-1,0 1 1,0-1-1,0 0 1,0 0 0,-1-1-1,0 1 1,-5 6-1,1-4-104,0 0 0,0 0-1,0-1 1,0 0 0,-1 0 0,0-1-1,0 1 1,0-2 0,-1 1 0,1-1 0,-1-1-1,0 0 1,1 0 0,-1 0 0,-12 0-1,-11-2-1100,-1 0 1,-61-10-1,88 9 1011,-23-3-1966,1-1 0,-53-17-1,72 19 1361,0 0 1,1-1-1,-1 0 0,1 0 0,0-1 0,1 0 0,-1-1 0,1 0 0,0 0 0,0 0 1,1-1-1,-11-14 0,10 9-929,1 0 0,-7-16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1:39.2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70 1568,'-4'-11'377,"3"10"-276,1 1 0,0-1 0,-1 0 0,1 0 0,0 0 0,-1 1 0,1-1 0,0 0 0,0 0 0,0 0 0,0 0 0,0 0 0,0 0 0,0 1 0,0-1 0,0 0 0,0 0 0,0 0 0,1 0 0,-1 0 0,0 1 0,1-1 0,-1 0 0,0 0 0,1 0 0,5-13 2615,-6 12-2354,1 0 0,-1 0-1,1 1 1,0-1 0,0 0 0,0 0-1,2-2 1,2-2 3203,-5 9-1367,0 5-2105,0 246 4237,-1-235-4216,-3 20 0,-1 19 266,2-46-177,3-11-182,1-3-98,1-2-43,78-143-549,-52 99 485,-17 29 240,1 0 0,1 0 0,26-27 0,-25 31 204,-12 11-174,1 0 1,0 1 0,0-1-1,0 1 1,1 0 0,-1 0-1,1 1 1,7-5 0,-10 6 89,7 13 442,0 4-258,-1 0 0,-1 1 0,0-1 0,5 30-1,5 15 338,12 46 226,-26-99-831,0 0-1,0-1 1,-1 1 0,0 13 0,-1-20-87,0 2 755,22-32-22933,-12 10 19352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1:42.7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292 36 1984,'0'-1'46,"0"1"0,0-1 0,0 0 0,0 1 1,0-1-1,-1 0 0,1 1 0,0-1 0,0 1 0,0-1 0,-1 0 1,1 1-1,0-1 0,-1 1 0,1-1 0,0 1 0,-1-1 0,1 1 0,-1-1 1,1 1-1,-1-1 0,-1-1 774,2 1-656,0 0 1,0 1-1,0-1 0,0 0 1,0 0-1,0 1 1,0-1-1,-1 0 1,1 1-1,0-1 1,0 0-1,-1 1 1,1-1-1,0 0 1,0 1-1,-1-1 1,1 0-1,-1 1 1,1-1-1,-1 1 1,1-1-1,-1 1 1,1-1-1,-1 1 1,1-1-1,-2 0 1,0 1 179,-1-1 1,0 1 0,1-1-1,-1 1 1,1 0 0,-6 0 0,7 0-165,-9 1 121,0 0 0,1 0 1,-1 1-1,1 0 0,0 1 0,-1 0 1,1 1-1,0 0 0,1 0 0,-1 1 1,1 0-1,0 1 0,-8 6 0,1 1 54,0 0 0,1 1 0,0 1 0,1 0 0,-14 23-1,24-34-275,1-1-1,0 1 0,0-1 1,0 1-1,1 0 0,0-1 0,-1 1 1,1 0-1,0 0 0,1 0 1,-1 0-1,1 0 0,0 8 0,1-8-52,-1-1-1,1 1 0,0-1 0,0 1 0,1-1 0,-1 1 1,1-1-1,0 0 0,0 0 0,0 0 0,0 0 0,0 0 1,1 0-1,-1-1 0,5 4 0,-1-1-3,0-1-1,1 0 1,-1 0 0,1 0-1,0-1 1,0 0 0,0-1-1,1 1 1,-1-1 0,1-1 0,-1 1-1,1-1 1,7 0 0,8-1-118,0 0 0,0-2 0,26-5 0,-33 4 90,1-2 0,0 0 0,-1-1 1,0 0-1,0-2 0,-1 0 0,0 0 0,0-2 0,21-17 0,-35 26 24,1 0-1,-1 0 0,0 0 1,0 0-1,0 0 0,-1 0 1,1 0-1,0 0 0,0 0 1,0 0-1,-1-1 0,1 1 1,-1 0-1,1 0 0,-1-1 1,1 1-1,-1 0 0,0-1 1,1-1-1,-2-1 15,1 4-35,-1 0 0,1 0 0,0 0 0,-1 0 0,1-1 0,0 1 0,-1 0 0,1 0 0,0 0 0,-1 0 0,1 0 0,0 0 0,-1 0 0,1 0 0,-1 0 0,1 0 0,0 0 0,-1 0 0,1 0 0,0 0 1,-1 0-1,1 0 0,0 0 0,-1 0 0,1 1 0,0-1 0,-1 0 0,1 0 0,0 0 0,-1 1 0,1-1 0,0 0 0,0 0 0,-1 1 0,-4 8-82,4-8 109,0 3 35,-1 0 0,1 0 0,-1 0 0,1 0-1,0 0 1,1 1 0,-1-1 0,1 0 0,0 0 0,0 1 0,0-1 0,1 0 0,-1 1 0,2 4 0,-1-6-32,0-1 1,-1 0 0,1 0-1,0 0 1,0 0-1,0 0 1,0 0 0,0-1-1,1 1 1,-1 0-1,1 0 1,-1-1 0,1 1-1,0-1 1,-1 0-1,1 1 1,0-1 0,0 0-1,0 0 1,0 0-1,0 0 1,0 0 0,0-1-1,0 1 1,0-1-1,0 1 1,1-1 0,-1 0-1,3 1 1,0-1-20,0 0 0,0-1 0,0 1 1,0-1-1,0 0 0,0 0 1,0-1-1,0 1 0,0-1 0,7-4 1,-10 5 10,-1 0 1,1-1-1,0 1 0,-1-1 1,1 1-1,-1-1 1,1 0-1,-1 0 1,0 0-1,1 0 1,-1 0-1,0 0 1,0 0-1,-1 0 1,1 0-1,0 0 1,-1 0-1,1-1 1,-1 1-1,0 0 1,0 0-1,0-1 1,0 1-1,0 0 1,-1-4-1,0 0 10,0-1 0,0 1-1,-1 0 1,0 0 0,-1 0-1,1 0 1,-1 0 0,-6-10 0,6 13-23,1-1 0,-1 1 0,0-1 1,0 1-1,0 0 0,0 0 0,-1 0 0,1 1 1,-1-1-1,0 1 0,0 0 0,0 0 1,0 0-1,-4-1 0,6 3-23,1 0 0,0 0 0,-1 0 0,1 0 0,-1 0 0,1 0 0,-1 0 0,1 1 0,-1-1 0,1 0 0,-1 1 0,1-1 0,0 1-1,-1 0 1,1-1 0,0 1 0,-1 0 0,1 0 0,0 0 0,0 0 0,0 0 0,0 0 0,0 0 0,0 0 0,0 0 0,0 1 0,0 0 0,-7 7 206,8-8-185,0-1 0,0 1 0,0-1 0,0 1 0,0-1 0,0 1 0,1-1 0,-1 1 0,0-1 0,0 1 0,0-1 0,1 1 0,-1-1 0,0 1 0,0-1 0,1 1 0,0 0 3,1 2 35,1 1 0,-1-1 1,1 1-1,0-1 0,0 0 1,0 0-1,7 5 0,-8-7-29,0 0-1,0 0 1,0 0 0,0-1-1,1 1 1,-1 0-1,0-1 1,0 0 0,1 1-1,-1-1 1,0 0-1,1 0 1,-1 0 0,0 0-1,1-1 1,-1 1-1,3-2 1,38-7-41,12-3 29,218-63 911,-271 75-872,0-1 0,1 1 0,-1-1 0,0 1 0,0 0 0,1 0 0,-1 0 0,0 0 0,0 1 0,1-1 0,-1 0 0,0 1 0,0 0 0,0-1 0,0 1 0,2 1 0,-2-1-12,-1 0 0,0 0 0,0 0 0,0 0 0,-1 1 0,1-1 0,0 0 0,0 0 0,-1 1 0,1-1 0,0 0 0,-1 1 0,0-1 0,1 1 0,-1-1 0,0 1 0,1-1 0,-1 1 0,0-1 0,0 0 0,0 1 0,-1-1 0,1 1 0,0-1 0,-1 3 0,-1 3 31,-1 0 0,0 0-1,0 0 1,-1 0 0,0-1-1,0 1 1,0-1 0,-1 0-1,0 0 1,0-1 0,-7 6-1,4-1 62,8-9-105,-1 0 0,1-1 0,-1 1 0,1 0-1,-1 0 1,0 0 0,0 0 0,1-1 0,-1 1 0,0 0-1,0-1 1,0 1 0,0-1 0,0 1 0,-1 0 0,1-1-69,10-6-655,61-40-102,3-3 657,-71 47 166,1 0-1,-1 0 0,0 0 0,1 0 0,-1 1 0,1-1-1,-1 1 1,1 0 0,0-1 0,-1 1 0,1 0 0,0 0 0,5 0 0,-7 1 3,0-1 0,-1 1 0,1 0-1,0 0 1,0 0 0,0 0 0,0 0-1,-1 0 1,1 0 0,0 0 0,0 0-1,0 0 1,0 0 0,-1 1 0,1-1-1,0 0 1,0 1 0,-1-1 0,1 0-1,0 1 1,0-1 0,-1 1 0,1-1-1,-1 1 1,2 0 0,-1 1 13,-1 0 1,1 0-1,-1-1 0,0 1 0,1 0 1,-1 0-1,0 0 0,0-1 1,-1 4-1,1 3 46,0 0 35,0 1-1,-1-1 1,-1 1-1,1-1 1,-4 9 0,3-7-25,2-10-97,1 0 0,-1-1 1,0 1-1,0 0 0,0 0 0,0 0 1,0 0-1,0 0 0,0 0 0,0 0 1,0 0-1,0 0 0,0 0 0,0 0 1,0 0-1,0 0 0,1 0 0,-1 0 1,0 0-1,0 0 0,0 0 0,0 0 1,0 0-1,0 0 0,0 0 1,0 0-1,0 0 0,0 0 0,0 0 1,0 0-1,0 0 0,1 1 0,-1-1 1,0 0-1,0 0 0,0 0 0,0 0 1,0 0-1,0 0 0,0 0 0,0 0 1,0 0-1,0 0 0,0 0 0,0 0 1,0 0-1,0 0 0,0 0 0,0 1 1,0-1-1,0 0 0,0 0 0,0 0 1,0 0-1,0 0 0,0 0 1,0 0-1,0 0 0,0 0 0,26-24-1063,-21 19 1046,0 0-1,0 0 1,0 0 0,0 1 0,1-1-1,-1 1 1,1 1 0,0-1 0,13-4-1,-14 5 30,-4 2 12,-1 1-1,1-1 1,0 1-1,0 0 1,-1-1-1,1 1 1,0 0-1,0-1 1,-1 1-1,1 0 1,0 0-1,0-1 1,0 1-1,0 0 1,0 0-1,-1 0 1,1 0-1,0 0 1,0 1-1,0-1 1,0 0 0,-1 0-1,1 0 1,0 1-1,0-1 1,0 0-1,-1 1 1,1-1-1,0 1 1,-1-1-1,1 1 1,0-1-1,-1 1 1,1-1-1,0 1 1,0 1-1,1 1 85,-1 1-1,0 0 1,1 0 0,-1 0-1,-1-1 1,2 8-1,-2-8-42,1 1-1,-1-1 1,1 0-1,0 1 0,0-1 1,2 4-1,4 6 87,3 6-57,-9-19-70,-1 1 0,1 0 0,-1-1 0,1 1 0,-1-1 0,1 1 0,-1-1 0,1 1 0,0-1-1,-1 1 1,1-1 0,0 1 0,0-1 0,-1 0 0,1 0 0,0 1 0,0-1 0,-1 0 0,2 0 0,24 0-70,0-1-1,0-1 0,38-9 1,-53 9 40,0-1 1,-1-1-1,1 0 0,-1-1 1,0 1-1,0-2 0,0 0 1,-1 0-1,0 0 0,13-14 1,-17 16 21,-1 0 1,-1-1-1,1 0 1,-1 0-1,4-8 1,-5 11 15,-1-1 0,0 1 0,0-1 0,-1 1 0,1-1 0,0 1 0,-1-1 0,0 1 0,1-1 0,-1 1 0,0-1 0,0 1 0,0-1 0,-1 0 1,0-2-1,1 4-18,0 0 1,0 1 0,-1-1 0,1 0 0,0 1-1,-1-1 1,1 0 0,0 1 0,-1-1-1,1 1 1,0-1 0,-1 0 0,1 1 0,-1-1-1,1 1 1,-1 0 0,0-1 0,1 1-1,-1-1 1,1 1 0,-1 0 0,0-1 0,1 1-1,-1 0 1,-1-1 0,1 2-8,0-1-1,-1 0 1,1 0-1,0 0 1,0 0-1,0 1 1,0-1 0,-1 1-1,1-1 1,0 1-1,0-1 1,0 1 0,-2 1-1,0 1-25,-1-1 0,1 2 0,-1-1 0,1 0 0,0 1 0,-5 7 0,4-3 38,-1 0 0,2 0-1,-1 0 1,1 1 0,0 0 0,1-1 0,-3 17 0,5-22 12,0 1 0,0-1 0,0 0 0,1 1 1,-1-1-1,1 0 0,0 0 0,0 1 1,0-1-1,0 0 0,0 0 0,1 0 1,-1 0-1,1-1 0,0 1 0,0 0 0,0-1 1,0 1-1,1-1 0,-1 0 0,1 1 1,-1-1-1,1 0 0,4 2 0,-3-2-10,1 0-1,-1 0 1,1 0-1,-1-1 1,1 1-1,0-1 1,-1 0-1,1-1 1,0 1-1,0-1 1,0 0 0,-1 0-1,1 0 1,0-1-1,0 0 1,0 0-1,-1 0 1,1 0-1,0-1 1,5-2-1,0-1-39,0 0 0,0 0 0,-1-1 0,0-1 0,0 1 0,0-2-1,12-12 1,-4 2-27,0 1 147,-2-1 1,18-25 0,-30 37-68,-1 4-7,-1 0 1,0 0-1,1 0 1,-1 0-1,1 0 1,0 0-1,2-2 1,-1 12 167,-2 4-62,-1 0 1,0 1-1,-1-1 0,0 1 0,-6 23 0,3-16 57,1-9-71,0 0-1,-1 0 1,-5 13-1,6-17-63,2-6-52,1 0 1,0 0-1,-1-1 1,1 1-1,0 0 0,-1-1 1,1 1-1,-1 0 1,1-1-1,-1 1 1,0-1-1,1 1 1,-1-1-1,1 1 1,-1-1-1,0 1 1,0-1-1,1 0 1,-1 1-1,0-1 1,1 0-1,-1 0 1,0 1-1,0-1 1,0 0-1,1 0 1,-1 0-1,0 0 1,0 0-1,0 0 1,1 0-1,-1 0 1,0 0-1,0-1 1,0 1-1,1 0 1,-1 0-1,0-1 1,1 1-1,-1 0 1,0-1-1,0 1 1,1-1-1,-1 1 1,1-1-1,-1 1 1,0-1-1,0 0 1,0 0-29,0 0 0,-1-1 1,1 1-1,0 0 0,0 0 1,0-1-1,0 1 0,0-1 1,0 1-1,0-1 0,0 1 1,1-1-1,-1 0 0,0 1 1,1-1-1,0 0 1,-1 0-1,1 1 0,0-1 1,0 0-1,0-3 0,0 3 87,1 1-1,0-1 0,0 0 1,0 0-1,0 0 0,0 1 0,0-1 1,0 1-1,0-1 0,1 1 1,-1-1-1,0 1 0,1-1 1,-1 1-1,1 0 0,0 0 1,-1 0-1,1 0 0,0 0 1,0 0-1,0 1 0,0-1 1,0 1-1,-1-1 0,1 1 1,0 0-1,0-1 0,0 1 1,4 0-1,4 1 266,1 0 0,0 1 0,-1 0 0,15 4 0,-6-1-306,-8-2-1149,35 6 3057,-30-9-6240,0-1-6293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1:44.2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76 520 4160,'0'-5'-172,"3"-3"4321,-1-2 3804,-15 10-4854,9 2-2976,1 0 0,-1-1 0,1 1-1,0 0 1,-1 1 0,1-1 0,0 0 0,0 1 0,0 0 0,1 0 0,-1 0 0,1 0 0,0 0 0,-1 0 0,1 1 0,1-1-1,-1 1 1,-1 4 0,0-2-94,0 1 0,1 0 0,0 0 0,1 0-1,-1 0 1,1 0 0,0 0 0,1 1 0,0 7 0,1-11-2,-1 1 0,1-1 0,0 1 0,1-1-1,-1 0 1,1 1 0,0-1 0,0 0 0,0 0 0,0 0 0,1 0 0,-1-1 0,1 1 0,0-1 0,0 0 0,1 1 0,6 4 0,-9-7-35,0-1 0,0 0-1,1 1 1,-1-1 0,0 0 0,0 1 0,0-1-1,0 0 1,1 0 0,-1 0 0,0 0-1,0 0 1,0 0 0,0 0 0,1-1 0,-1 1-1,0 0 1,0-1 0,0 1 0,0-1 0,0 1-1,0-1 1,0 1 0,2-2 0,-2 1-39,1 0 0,-1 0 0,1 0 0,-1-1 1,0 1-1,1 0 0,-1-1 0,0 1 0,0-1 0,0 1 1,0-1-1,0 1 0,0-1 0,0 0 0,0-3 0,0-5 58,0 1 0,-1-1-1,-1 0 1,1 0 0,-2 0-1,1 1 1,-1-1 0,-1 1-1,0-1 1,0 1 0,-6-11-1,3 10 48,5 9-68,0 0 0,1 1 0,-1-1 0,0-1 0,1 1 0,-1 0 0,1 0 0,-1 0 0,1 0 0,0 0 1,-1 0-1,1-1 0,0 1 0,0 0 0,0-2 0,14 3-1,9 3 101,-17-2-75,0-1 0,1 1 0,9-1 0,-5-2 69,1 0 1,-1 0 0,0-1-1,0-1 1,0 1 0,-1-2 0,1 0-1,-1 0 1,0 0 0,-1-2-1,1 1 1,-1-1 0,0 0 0,-1-1-1,0 0 1,12-14 0,5-14 254,27-47 1,0 0-59,-2-2 144,-2 2-45,-43 76-146,-10 20-276,-18 55 64,-36 99 112,38-115-76,-32 56 0,-150 245 97,150-269-97,53-83-88,0-1 0,-1 1 0,1-1 0,0 0 0,0 1 0,-1-1 0,1 1 0,-1-1 0,1 1 0,0-1 0,-1 0 0,1 1 0,-1-1 0,1 0 0,-1 1 0,1-1 0,-1 0 0,1 0 0,-1 1 0,0-1-4,1-1 1,0 1-1,0 0 1,-1 0 0,1 0-1,0 0 1,0-1-1,-1 1 1,1 0 0,0 0-1,0 0 1,0-1-1,-1 1 1,1 0 0,0 0-1,0-1 1,0 1-1,0 0 1,0 0 0,0-1-1,-1 1 1,1 0-1,0-1 1,0 1 0,0-1-1,0-2-87,0 0-1,-1 0 0,1 0 1,1-1-1,-1 1 1,1-3-1,2-6 79,1 0 1,0 1-1,0 0 0,1 0 0,1 0 0,0 1 0,1-1 0,10-13 0,12-9 108,32-30 0,-38 40 95,30-31 148,-3-2-1,75-108 1,27-80 289,-79 125 1494,-72 117-1899,-2 19 21,-11 42 56,1-15-100,-3 24-3,-24 68 1,27-105-108,-1-1 0,-2-1 1,0 0-1,-30 43 0,11-30 68,-48 49 1,11-15 107,51-53-217,-2-1 0,-38 32 0,46-42 24,10-10-79,1 1 0,-1-1 1,1 0-1,-1 0 0,0 0 0,0-1 1,0 1-1,0 0 0,-4 0 0,7-2 9,-1 0-1,1 0 1,-1 0-1,1 0 0,0 0 1,-1 0-1,1 0 1,-1 0-1,1 0 0,-1 0 1,1 0-1,0 0 0,-1 0 1,1 0-1,-1 0 1,1-1-1,0 1 0,-1 0 1,1 0-1,-1-1 1,1 1-1,0 0 0,-1 0 1,1-1-1,0 1 0,0 0 1,-1-1-1,1 1 1,0 0-1,0-1 0,-1 1 1,1-1-1,0 1 1,0 0-1,0-1 0,-1 0-1,1-1-1,0 1 0,0 0 0,-1 0 1,1 0-1,0 0 0,0 0 1,0 0-1,0-1 0,1 1 1,-1 0-1,0-1 0,4-7-15,0 1 0,0 0 0,1 1 0,0-1 0,0 1 0,1 0 0,0 0 0,0 1 0,1-1 0,9-6 0,4-2 168,1 0 1,32-16 0,168-73 666,-193 92-853,17-11-472,-27 14-1714,23-10 1,-38 18 1225,-1 0 0,1 0 0,-1 0 0,1 0 0,-1-1 1,0 1-1,3-3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1:50.3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6 430 4224,'0'0'49,"-1"0"0,1 0 0,0 0 0,0 1 0,-1-1 0,1 0 0,0 0 0,-1 0 0,1 1 0,0-1 0,0 0 0,-1 0 0,1 0 0,0 1 0,0-1 0,0 0 0,-1 1 0,1-1 0,0 0 0,0 0 0,0 1 0,0-1 0,0 0 0,0 1 0,0-1 0,0 0 0,-1 1 0,1-1 0,0 0 0,0 1 0,1 0 0,9-1 1245,21-10 708,-5-2-787,-1-2 1,-1 0 0,41-33 0,60-63 817,-59 49-1186,-10 9-481,-30 25 315,2 2 1,46-32 0,-68 52-498,0 1 208,-5 4-384,-1 0 1,0 0-1,0 0 0,0 0 0,0 0 1,0 1-1,0-1 0,1 0 0,-1 0 1,0 0-1,0 0 0,0 0 1,0 1-1,0-1 0,0 0 0,0 0 1,0 0-1,0 0 0,0 1 1,0-1-1,0 0 0,0 0 0,0 0 1,0 1-1,0-1 0,0 0 1,0 0-1,0 0 0,0 0 0,0 1 1,0-1-1,0 0 0,0 0 1,0 0-1,0 0 0,0 1 0,-1-1 1,-8 36 448,6-29-382,1 0 1,1 0-1,-1 0 1,1 0-1,0 0 1,0 0-1,1 11 1,3 11 147,2-1 0,0 1 0,2-1 0,1 0 1,17 38-1,-22-60-210,0-1 0,0 1 0,0 0 0,1-1 0,0 0 0,0 0 0,0 0 0,0-1 0,1 1 0,0-1 0,0 0 1,0 0-1,1-1 0,-1 1 0,1-1 0,-1-1 0,1 1 0,0-1 0,0 0 0,1 0 0,-1 0 0,0-1 0,1 0 0,-1-1 1,0 1-1,1-1 0,-1 0 0,1-1 0,-1 0 0,9-2 0,0-1-17,-1 0 1,0-2-1,0 0 0,-1 0 0,1-1 1,-2-1-1,1 0 0,14-13 1,10-12 15,39-42-1,-11 8 148,-48 52 63,-2-1 0,0 0 0,-1-1 0,21-34 0,-35 50-204,0 0 0,1 1 0,-1-1 0,0 1 0,0-1 0,1 0 1,-1 1-1,0-1 0,0 0 0,0 1 0,0-1 0,0 0 0,0 0 1,0 1-1,0-1 0,0 0 0,-1 0 0,1 0-16,0 1 0,0 0-1,-1 0 1,1 0 0,0-1 0,0 1 0,0 0-1,-1 0 1,1 0 0,0 0 0,0 0 0,-1 0-1,1-1 1,0 1 0,0 0 0,-1 0 0,1 0-1,0 0 1,-1 0 0,1 0 0,0 0-1,0 0 1,-1 0 0,1 0 0,0 0 0,0 0-1,-1 1 1,1-1 0,0 0 0,-1 0 0,1 0-1,0 0 1,0 0 0,0 0 0,-1 1 0,1-1-1,0 0 1,0 0 0,0 0 0,-1 1-1,1-1 1,0 0 0,0 0 0,0 0 0,0 1-1,-1-1 1,-39 45 73,30-34-11,1 1 0,1 1 0,-1 0 0,2 0-1,0 0 1,-6 18 0,1 2 153,-12 53-1,19-64-105,0 1-1,2 0 1,-1 26 0,4-45-99,0 0 0,1 0 0,-1 0 0,1 0 1,0 1-1,1-1 0,-1 0 0,1 0 1,2 5-1,-3-7-23,0-1 0,-1 0 0,1 0 1,0 0-1,-1 0 0,1 0 0,0-1 0,0 1 1,0 0-1,0 0 0,0 0 0,0-1 0,0 1 1,0-1-1,0 1 0,0-1 0,0 1 0,0-1 1,0 1-1,1-1 0,-1 0 0,0 0 0,0 0 1,0 1-1,1-1 0,-1 0 0,0 0 1,0-1-1,0 1 0,1 0 0,-1 0 0,0-1 1,0 1-1,0 0 0,0-1 0,0 1 0,2-2 1,1-1-18,0 0 0,0 1 0,-1-2 0,1 1 0,-1 0 0,1-1 0,-1 0 0,-1 0 1,4-5-1,22-43-123,-17 29 95,66-139-333,-59 131 378,-16 28 41,1-1 0,-1 1 0,0-1 0,0 1 0,0-1 0,0 0 0,-1 0 0,1 0 0,-1 0 0,0 0 0,0 0 0,0-5 0,5 32 524,-4-13-375,0 0-1,1-1 1,1 1-1,0-1 0,7 14 1,30 40 334,-39-59-496,1 0-1,-1-1 1,1 1-1,1-1 1,-1 0-1,0 0 1,1 0-1,-1 0 1,1-1-1,0 1 0,0-1 1,0 0-1,0 0 1,0-1-1,0 1 1,1-1-1,-1 0 1,1 0-1,-1 0 1,1-1-1,-1 1 1,1-1-1,-1 0 1,1-1-1,-1 1 1,1-1-1,-1 0 1,0 0-1,1 0 1,-1 0-1,0-1 1,5-2-1,11-6-55,-1-1-1,0-1 1,-1-1 0,28-24-1,15-11 82,-7 9 198,-53 38-209,1 0 0,-1 0 0,1 0 0,-1 0 0,1 1 0,-1-1 0,1 1 0,0-1 0,-1 1 0,1-1 0,0 1 0,-1 0 0,1 0 0,2 0-1,-3 13 472,-2 7-303,-1 0 1,-6 27-1,4-27-96,1 0 0,-1 27-1,4-46-113,0 0-1,0 1 0,0-1 1,0 0-1,0 0 1,0 1-1,1-1 0,-1 0 1,0 0-1,2 3 0,-2-4 5,0 0 0,0 0-1,0 0 1,0 0 0,1 0-1,-1 0 1,0 1 0,0-1-1,0 0 1,0 0 0,1 0-1,-1 0 1,0 0 0,0 0-1,0 0 1,1 0 0,-1 0 0,0 0-1,0 0 1,0 0 0,1 0-1,-1 0 1,0 0 0,0 0-1,0 0 1,1 0 0,-1 0-1,0 0 1,0 0 0,0 0-1,0 0 1,1-1 0,-1 1-1,0 0 1,0 0 0,0 0-1,1 0 1,2-3-85,0 0 0,0-1 1,-1 1-1,5-6 0,-3 2 109,11-14-125,0 0 1,28-31-1,-36 46 106,0 0 0,0 0 0,0 0 0,1 1 0,-1 0 0,2 0 0,-1 1 0,11-5 0,-17 8 24,1 0 0,-1 0 0,1 1 0,-1-1 0,1 1 0,0-1 0,-1 1 1,1 0-1,-1 0 0,1 0 0,0 0 0,-1 1 0,1-1 0,-1 1 0,1-1 0,-1 1 0,1 0 0,-1 0 0,4 2 0,-3-1 21,-1 0 0,1 0 0,-1 0 1,0 1-1,1-1 0,-1 1 0,0-1 0,0 1 0,-1 0 0,1 0 1,-1 0-1,1 0 0,-1 0 0,2 6 0,2 12 31,-2-10-3,0 0-1,0-1 1,1 1-1,9 16 1,-12-24-77,1-1 1,0 0 0,0 1-1,-1-1 1,1 0 0,1 0-1,-1 0 1,0 0 0,0 0-1,1-1 1,-1 1 0,1-1-1,-1 1 1,1-1 0,0 0-1,0 0 1,-1 0 0,1 0-1,0-1 1,0 1 0,0-1-1,5 1 1,8-2-43,0-1-1,0 0 1,0-1 0,0 0-1,-1-1 1,0-1-1,28-13 1,4-6-124,44-31 1,-87 53 170,13-10 37,0-1 0,-1 0 0,30-31 0,-46 43-39,1 0 0,0 0 0,-1 1 0,1-1 0,-1 0 0,1 0 0,-1 0 0,1 0 0,-1 1 0,1-1 0,-1 0 0,0 0 0,0 0 0,1 0 0,-1 0 0,0 0 0,0 0 0,0 0 0,0-2 0,0 3 0,0 0 0,0 0 0,-1-1-1,1 1 1,0 0 0,0 0 0,0-1 0,0 1-1,-1 0 1,1 0 0,0-1 0,0 1-1,0 0 1,-1 0 0,1 0 0,0 0 0,0-1-1,-1 1 1,1 0 0,0 0 0,0 0-1,-1 0 1,1 0 0,-1 0 0,-11 2-123,-10 10 70,1 0 0,0 2 0,-26 21 0,36-27 23,0 1-1,0 1 1,1-1 0,1 1 0,-1 1 0,1 0-1,1 0 1,-11 21 0,18-31 20,1 0 1,-1 0-1,1 0 1,-1 0-1,1 1 0,0-1 1,-1 0-1,1 0 0,0 0 1,0 1-1,0-1 0,0 0 1,0 0-1,0 0 0,0 0 1,0 1-1,1 0 0,-1-1-9,1 0-1,-1 0 0,1-1 0,-1 1 1,1 0-1,-1-1 0,1 1 0,0 0 1,-1-1-1,1 1 0,0-1 0,-1 1 1,1-1-1,0 0 0,0 1 0,0-1 1,-1 0-1,3 1 0,0 0-30,1-1 0,-1 0 0,1 1 0,-1-1 0,1 0 0,0-1 0,-1 1 0,1-1 0,-1 1 0,5-3 0,7-3-60,-1 0 0,20-13 0,13-6 191,-46 24-78,0 1-1,0 0 1,0-1-1,-1 1 1,1 0 0,0-1-1,0 1 1,0 0-1,0 0 1,0 0-1,0 0 1,0 0 0,0 0-1,0 0 1,0 0-1,-1 0 1,1 1-1,0-1 1,0 0 0,0 1-1,0-1 1,0 0-1,-1 1 1,1-1 0,0 1-1,0-1 1,0 1-1,-1-1 1,1 1-1,0 0 1,-1-1 0,1 1-1,-1 0 1,1 0-1,-1 0 1,1 0-1,1 2 10,-1 1-1,0-1 0,0 0 0,0 0 1,-1 0-1,1 1 0,-1-1 1,1 5-1,-2 9 26,0-1 0,-1 0 0,0 0-1,-1 0 1,-1 0 0,-1 0 0,0-1 0,-1 0 0,-11 22 0,10-25-20,0-1 1,-1 1-1,0-1 0,-1-1 1,0 1-1,-1-2 1,0 1-1,-1-1 1,0-1-1,0 0 0,-18 10 1,11-9 14,-1-1 0,-35 11-1,43-16-135,0 0-1,0-1 1,0-1-1,0 0 0,0-1 1,-19-1-1,29 1 71,0 0-1,-1 0 0,1 0 1,0-1-1,-1 1 1,1 0-1,0-1 1,0 1-1,0-1 1,-1 1-1,1-1 0,0 1 1,0-1-1,0 0 1,0 0-1,0 0 1,0 1-1,0-1 0,0 0 1,0 0-1,1 0 1,-2-2-1,2 2 7,-1-1-1,1 1 1,0 0 0,0 0 0,0-1-1,0 1 1,0 0 0,0 0-1,0-1 1,0 1 0,1 0-1,-1 0 1,0-1 0,1 1-1,-1 0 1,1 0 0,-1 0-1,1 0 1,0 0 0,0 0-1,-1 0 1,1 0 0,1-2-1,9-6-16,0-1 0,0 1 0,0 1-1,1 0 1,1 0 0,24-10 0,9-7 1,357-181 1045,-342 180-430,98-57 0,-154 81-486,-2-1 0,1 0 0,0 0 1,0 0-1,-1 0 0,0-1 1,5-5-1,-7 8-70,-1 0 0,1 0 0,-1 0 0,1 0 0,-1 0 1,0 0-1,1 0 0,-1 0 0,0 0 0,0 0 0,1 0 0,-1 0 0,0 0 0,0 0 0,0 0 0,0 0 0,-1 0 0,1 0 0,0 0 0,0 0 1,-1 0-1,1 0 0,0 0 0,-1 0 0,1 0 0,-1 0 0,1 0 0,-1 0 0,0 0 0,1 1 0,-1-1 0,0 0 0,0 0 0,1 1 0,-1-1 1,0 0-1,0 1 0,0-1 0,-2 0 0,-1-1-12,-2-1-1,1 1 1,0 1 0,0-1-1,-1 1 1,1 0 0,0 0 0,-1 0-1,-10 1 1,1 0 15,1 1 0,-23 4 0,31-4 51,1 0 0,-1 1 0,1 0-1,0 0 1,0 0 0,0 0-1,0 1 1,0 0 0,0 0-1,1 0 1,-7 6 0,8-6 6,0 1 0,0 0 0,0 0 1,0 0-1,1 0 0,0 0 0,0 0 1,0 1-1,0-1 0,1 1 0,-1-1 1,1 1-1,1 0 0,-2 4 0,2-1-16,-1-1 0,1 0-1,1 1 1,-1-1-1,1 1 1,0-1-1,1 0 1,0 0-1,0 0 1,0 0 0,1 0-1,0 0 1,1 0-1,-1-1 1,1 0-1,1 1 1,-1-2-1,1 1 1,0 0-1,0-1 1,0 0 0,1 0-1,11 7 1,-4-4-27,1-1 1,0 0 0,0-1 0,0 0 0,1-1-1,0-1 1,0-1 0,0 0 0,28 2-1,-15-4-394,-1-1-1,1-2 0,0 0 1,46-12-1,171-54-7655,-164 40 2666,-3-8 1740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1:51.3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297 216 7232,'-7'-2'636,"0"-1"1,-1 1 0,0 0-1,1 1 1,-1 0 0,0 0-1,1 1 1,-1 0-1,0 0 1,0 1 0,0 0-1,1 0 1,-1 1-1,1 0 1,-13 5 0,8-3-277,1 2 0,0-1 0,1 1 0,-1 1 0,1 0 0,0 0 0,1 1 0,0 0 0,-10 12 0,12-12-238,1 1 0,0 0 0,0 0 0,1 0 0,1 0 0,-6 15 0,9-19-84,-1 0 0,1 0 0,0 0 1,0 1-1,1-1 0,0 8 0,0-10-21,0-1-1,0 1 1,1 0 0,-1-1-1,1 1 1,0 0 0,0-1-1,0 1 1,0-1 0,1 0 0,-1 1-1,0-1 1,3 3 0,-2-3-7,0-1 0,-1 1 0,1-1 0,0 1 1,0-1-1,0 0 0,0 0 0,0 1 0,1-2 1,-1 1-1,0 0 0,0 0 0,1-1 0,-1 1 0,0-1 1,1 0-1,-1 1 0,0-1 0,1 0 0,-1-1 1,0 1-1,1 0 0,-1-1 0,0 1 0,1-1 1,-1 0-1,0 1 0,0-1 0,0 0 0,3-2 0,1-1-22,0 1-1,0-1 0,0 0 0,-1-1 0,1 0 0,-1 0 0,0 0 0,0 0 0,4-8 0,1-5-57,-1 0 0,0 0 0,-2-1 0,10-35 0,-10 30 125,1 0-1,15-31 1,-18 46-45,0 2 0,1-1 0,0 0 0,0 1 0,0 0 0,1 1 0,15-12 0,3 0 87,29-15-1,-48 30-49,4-3 27,51-26 5,-54 28-5,2 1 0,-1 0 0,0 1 0,0 0 0,17-2 0,-23 4-6,1-1-1,-1 1 1,1 0-1,-1 1 1,1-1-1,-1 0 1,0 1-1,1-1 1,-1 1-1,1 0 1,-1 0 0,0 0-1,0 0 1,0 0-1,1 0 1,-1 0-1,2 3 1,-2-2-13,0 0 1,0 1-1,0-1 0,0 1 1,-1 0-1,1-1 1,-1 1-1,1 0 0,-1 0 1,0 0-1,-1 0 0,2 3 1,-1 7 33,1 0 0,-2-1 0,0 1-1,-1 0 1,-4 23 0,-4 22 39,-3-1 0,-3 0 0,-35 87 0,40-120-80,-1 0 0,-1-1 0,-2-1 0,0-1 0,-1 1 0,-1-2 0,-1 0 0,-1-2 0,0 1 0,-38 27 0,52-44-36,-49 32 173,48-31-187,-1 0 0,0-1 0,0 0 0,0 0 0,0 0 0,0 0 0,-11 0 1,15-1-15,1-1 1,0 0 0,-1 0-1,1 0 1,-1 0 0,1 0 0,0 0-1,-1 0 1,1 0 0,0-1 0,-1 1-1,1-1 1,0 1 0,-1-1-1,1 1 1,0-1 0,0 0 0,-1 1-1,1-1 1,0 0 0,0 0 0,0 0-1,0 0 1,0 0 0,0 0 0,0 0-1,1 0 1,-1 0 0,0 0-1,1-1 1,-1 1 0,0 0 0,1-1-1,-1 1 1,1 0 0,0-1 0,0 1-1,-1 0 1,1-1 0,0-2-1,1-5-39,0-1-1,0 1 0,1 0 0,0 0 0,4-10 0,-5 16 68,7-21 5,1 0 0,0 1 0,2 0 0,1 1 0,1 1 0,1 0 0,1 0 0,0 1 0,2 1 0,19-18 0,57-41-148,-77 66-30,2 1 1,-1 1-1,37-15 1,-32 17-589,0 1 1,1 2-1,-1 0 1,1 1 0,0 1-1,0 2 1,37 1-1,-34 2-926,1 1-1,-1 1 0,0 1 1,-1 2-1,0 0 0,33 15 1,6 11-2757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1:47.4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224 564 4640,'-4'-13'1428,"3"6"1485,0 7-2658,1 0 0,-1 0-1,1 0 1,-1 1 0,1-1-1,-1 0 1,1 0 0,-1 0 0,1 1-1,-1-1 1,1 0 0,-1 1 0,1-1-1,-1 0 1,1 1 0,-1 0 0,-2 3 59,0 0 0,0 0 0,0 0 0,1 1 1,-1-1-1,1 1 0,-2 6 0,-6 11 436,-18 33 1178,-63 89 0,81-132-1776,-21 34 259,28-42-395,1 0 0,0 0-1,0 0 1,1 0 0,-1 0 0,1 1-1,0-1 1,0 0 0,0 8-1,1-12-17,0 1-1,0-1 1,0 1-1,0 0 1,0-1-1,1 1 1,-1-1 0,0 1-1,0-1 1,1 1-1,-1-1 1,0 1-1,1-1 1,-1 1-1,0-1 1,1 0-1,-1 1 1,1-1-1,-1 0 1,0 1-1,1-1 1,-1 0-1,1 1 1,-1-1-1,1 0 1,-1 0-1,1 1 1,-1-1-1,1 0 1,0 0-1,0 0 1,18 0-116,-7-5-53,1-1 0,-1 1 1,1-2-1,-2 0 0,1 0 0,12-12 0,7-3 151,-21 15 77,-6 4-38,0 0-1,0 0 0,0 1 1,0 0-1,0 0 0,5-2 1,-8 4-13,0-1 0,0 1 1,0 0-1,-1 0 1,1 0-1,0 0 1,0 0-1,0 0 0,0 0 1,0 0-1,-1 1 1,1-1-1,0 0 1,0 0-1,0 1 0,0-1 1,-1 0-1,1 1 1,0-1-1,0 1 1,-1-1-1,1 1 0,0 0 1,-1-1-1,1 1 1,-1-1-1,1 1 1,-1 0-1,1 0 0,-1-1 1,1 1-1,-1 0 1,0 0-1,1 0 1,-1-1-1,0 1 0,0 0 1,1 0-1,-1 1 1,17 48 777,-16-47-734,-1 0 1,1 0-1,1-1 1,-1 1-1,0 0 0,1-1 1,-1 1-1,1-1 1,0 1-1,-1-1 1,1 0-1,1 1 1,-1-1-1,0 0 1,0-1-1,1 1 1,-1 0-1,1-1 0,-1 1 1,1-1-1,0 0 1,0 0-1,0 0 1,-1 0-1,1 0 1,0-1-1,0 1 1,0-1-1,0 0 0,0 0 1,0 0-1,0 0 1,0 0-1,0-1 1,0 1-1,0-1 1,0 0-1,4-1 1,3-3-23,0-1 1,0 0 0,-1 0-1,0-1 1,0 0 0,0 0-1,13-17 1,-18 21-37,-1 0 1,-1-1-1,1 0 1,0 1-1,-1-1 1,0 0-1,0 0 1,0 0-1,0 0 0,-1 0 1,2-9-1,-3 11 1,0 0 0,1 0 0,-1-1 1,0 1-1,1 0 0,-1 0 0,1-1 0,0 1 0,0 0 0,0 0 0,0 0 0,0 0 0,0 0 0,1 0 0,-1 1 0,0-1 0,1 0 0,0 1 0,-1-1 0,1 1 0,0-1 1,0 1-1,0 0 0,0 0 0,0 0 0,0 0 0,2-1 0,6-1 5,1 0 1,-1 0-1,1 1 0,15-1 1,-18 2 91,162-19 465,-103 12 410,-65 8-687,1 21 495,-6-7-619,-1 1-1,1-2 1,-2 1 0,0 0 0,-9 15 0,-4 14 182,16-38-327,1-1 0,0 0 1,0 0-1,0 1 1,0-1-1,1 0 0,0 1 1,0-1-1,0 0 1,1 7-1,-1-10-25,1 0 0,-1 1-1,0-1 1,1 0 0,-1 1 0,1-1 0,-1 0-1,1 0 1,0 0 0,-1 1 0,1-1 0,0 0-1,0 0 1,0 0 0,0 0 0,0 0 0,0-1-1,0 1 1,0 0 0,0 0 0,1-1-1,-1 1 1,0 0 0,0-1 0,1 1 0,-1-1-1,0 0 1,1 1 0,-1-1 0,0 0 0,1 0-1,-1 0 1,0 0 0,1 0 0,1-1 0,4 0-54,-1 0 1,0-1 0,1 0 0,-1 0 0,0-1 0,0 1 0,10-7 0,39-31-518,-31 22 543,4-3-36,-1-3 1,-1 0 0,35-41 0,59-91-170,-37 45 201,71-106 608,-148 205-496,-6 12-65,-1 0 0,1 0 0,0 0 0,0 0 0,0 0 0,0 0 0,0-1 0,-1 1-1,1 0 1,0 0 0,0 0 0,0 0 0,0 0 0,-1 0 0,1 0 0,0 0 0,0 0 0,0 0 0,0 0 0,-1 1 0,1-1 0,0 0 0,0 0-1,0 0 1,0 0 0,-1 0 0,1 0 0,0 0 0,0 0 0,0 0 0,0 0 0,0 1 0,0-1 0,-1 0 0,1 0 0,0 0 0,-24 20-210,8-5 211,1 1 0,1 0 0,1 2 0,0-1 0,-12 24 0,-43 97 69,40-71 27,-25 97 0,51-156-90,-10 44 48,11-48-56,1 0-1,-1 0 0,1 0 1,0-1-1,1 1 1,-1 0-1,0 0 1,1 0-1,0 0 0,2 6 1,-2-8-14,0-1 1,0 0-1,0 1 1,0-1-1,0 0 1,0 0-1,0 1 0,0-1 1,0 0-1,0 0 1,0 0-1,1 0 1,-1 0-1,1-1 1,-1 1-1,0 0 1,1-1-1,2 2 0,-1-2-8,1 1 0,-1-1 0,0 1 0,1-1 0,-1 0 0,1-1 0,-1 1 0,5-1 0,3-2-41,0 0 0,0-1 0,0 0 0,11-7 0,-11 5 10,-2 0 0,1-1 0,-1 0 1,0 0-1,0-1 0,-1-1 0,0 1 1,-1-1-1,11-16 0,1-6-44,25-56-1,-16 27 66,93-185 143,22-43 1251,-133 268-430,21-34 1,-50 108 181,-4 15-624,-11 20-235,-29 117 0,0 30 173,32-125-222,26-90-199,3-11-190,-1 0-1,0 0 0,0 0 1,-7 13-1,40-71-2672,-20 31 2872,1-1 1,0 1 0,15-16-1,-26 32 12,1 0 0,0 0 1,-1 1-1,1-1 0,0 0 0,-1 1 0,1-1 0,0 1 0,0-1 0,-1 1 0,1-1 0,0 1 1,0-1-1,0 1 0,0 0 0,0 0 0,0-1 0,-1 1 0,1 0 0,0 0 0,0 0 0,0 0 1,0 0-1,0 0 0,0 0 0,0 0 0,0 1 0,0-1 0,0 0 0,0 0 0,-1 1 0,1-1 1,0 1-1,0-1 0,0 1 0,0-1 0,1 2 0,2 2 153,0 0 0,0 1 1,0-1-1,6 11 0,-4-8-104,7 11-198,1-1 0,1 0 1,1-2-1,1 1 0,19 13 0,-8-10-3892,1-3-3547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1:47.7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21 12640,'-21'-17'4671,"24"14"-3615,15 3-320,-4 0 576,4 3-864,8 5 544,16 1-576,-2 2-448,5 6 0,-5-2-736,-4 2 448,-4-1-3968,-6-1 2369,-3 13-6529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1:44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311 748 2144,'6'-10'442,"-6"9"-167,0 1 0,1-1 0,-1 0 0,0 1 0,1-1 0,-1 1 0,1-1 0,-1 1 0,1-1 0,-1 1-1,1-1 1,-1 1 0,1-1 0,-1 1 0,1-1 0,-1 1 0,1 0 0,0-1 0,-1 1 0,1 0-1,1-1 1,7-4 3696,-16 4-377,-17 5-1522,14-2-1930,1 1-1,0 0 0,0 1 1,1 0-1,-1 0 0,-14 11 1,-43 40 562,49-41-526,1 1-75,0 0-1,1 1 0,1 1 0,1 0 0,-13 21 1,19-26-77,-1 0 88,1 1-1,-11 26 0,17-34-78,0-1-1,-1 1 0,2 0 1,-1-1-1,0 1 1,1 0-1,0-1 0,0 1 1,0 0-1,1 0 0,0-1 1,0 1-1,1 5 1,0-7-3,-1-1 0,0 1 0,1-1 0,-1 1 0,1-1 0,0 0 0,0 0 0,0 0 0,0 0 0,0 0 0,1 0 0,-1 0 0,0-1 0,1 1 0,-1-1 0,1 0 0,3 2 0,4 0 68,0 0 0,-1 0 0,18 2 0,-14-4-27,1 1 1,0-2-1,-1 0 0,1-1 1,-1 0-1,1-1 1,-1-1-1,0 0 1,1 0-1,-2-1 0,1-1 1,18-10-1,-14 5 56,0-2-1,-1 0 1,26-25-1,40-51 214,-47 49-227,152-156 360,-171 180-455,34-37 24,-20 11-24,-1-1 0,-3-1 0,-1-1 1,18-49-1,-18 35-45,-4 0 0,24-99 0,-42 143-38,2-28 0,-5 38-10,0 1 1,0 0 0,0-1-1,-1 1 1,1-1 0,-1 1 0,0 0-1,0-1 1,0 1 0,0 0-1,-1 0 1,-2-6 0,3 8 34,0 1 1,1-1 0,-1 0 0,0 0 0,0 1 0,0-1 0,0 0 0,1 1 0,-1-1-1,0 1 1,0 0 0,0-1 0,0 1 0,0 0 0,0-1 0,0 1 0,0 0-1,0 0 1,-1 0 0,1 0 0,0 0 0,0 0 0,0 0 0,0 0 0,0 0-1,0 1 1,0-1 0,-1 1 0,-3 1-59,0 0 0,0 0 0,1 0 0,-1 1-1,-4 4 1,-5 4 2,0 0 0,1 2-1,1-1 1,0 2 0,1-1-1,-11 18 1,-53 101 18,42-68 171,-36 108 0,56-132 44,2 2 0,2-1 0,1 1 1,-1 48-1,6-51 71,3 1 0,7 63 0,-5-88-100,1-1 0,0 0 0,1 0 0,0 0 0,2 0 0,-1-1 0,1 0 0,1 0 0,1-1 0,13 19 0,-17-26-44,1 0 0,0-1 0,0 0 0,0 0 0,0 0 0,1 0 0,0-1 1,0 0-1,0 0 0,0-1 0,0 1 0,0-1 0,0-1 0,1 1 1,-1-1-1,1 0 0,-1 0 0,1-1 0,8-1 0,-6 1 13,0-1-1,-1 0 1,1-1-1,0 0 1,-1 0-1,0-1 1,1 0-1,-1-1 0,0 0 1,0 0-1,-1 0 1,1-1-1,9-8 1,-5 0-35,0 0-1,-1-1 1,0 0 0,-1-1 0,-1 0 0,0-1 0,-1 0-1,-1 0 1,0-1 0,-1 1 0,-1-2 0,-1 1-1,3-18 1,-6 29-148,-1 1 1,0-1-1,0 0 0,0 0 0,-1-7 0,1 12 61,-1 0 0,1 0-1,0 1 1,0-1 0,-1 0 0,1 0-1,0 0 1,-1 0 0,1 1-1,-1-1 1,1 0 0,-1 0-1,0 1 1,1-1 0,-1 0 0,0 1-1,0-2 1,0 2 6,0 0 0,0 0 0,0-1 0,0 1-1,0 0 1,0 0 0,0 0 0,0 0 0,1 0 0,-1 0 0,0 1 0,0-1-1,0 0 1,0 0 0,0 1 0,0-1 0,1 0 0,-1 1 0,0-1 0,0 1-1,0-1 1,0 1 0,-5 4 24,1-1-1,0 1 0,0 0 1,0 0-1,0 0 0,1 0 1,0 1-1,0 0 0,0 0 1,-4 12-1,4-11 11,1 1 0,0 0 0,1 0 0,0 0 0,0 0-1,1 0 1,0 1 0,0-1 0,1 9 0,1-9 37,0 0 0,1 0 0,0 0 0,0 0 1,1 0-1,0-1 0,0 1 0,1-1 0,0 0 0,0 0 0,1 0 0,0 0 0,0-1 1,11 11-1,-8-10-76,1 1 0,-1-1 1,2-1-1,-1 0 0,1 0 1,0-1-1,0 0 0,0-1 1,1 0-1,14 3 0,-17-6-860,0 0-1,0 0 0,0-1 1,1 0-1,-1-1 0,0 0 1,12-3-1,-18 4 445,1-1-1,-1 1 1,0-1 0,1 0-1,-1 0 1,0 0 0,1 0-1,-1-1 1,0 1 0,0-1-1,0 1 1,0-1 0,-1 0-1,1 1 1,3-5 0,-1 2-529,18-17-2575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1:48.1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86 60 12224,'-45'-52'4511,"27"49"-3487,4-2-320,9 5-3615,2 0 1439,11 17-6112,-8 14 3808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1:54.9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494 565 2656,'9'-6'2938,"-9"6"-2765,0-1 0,-1 1 0,1 0 0,0-1-1,0 1 1,0 0 0,0 0 0,0-1 0,-1 1-1,1 0 1,0 0 0,0-1 0,0 1 0,-1 0-1,1 0 1,0 0 0,0-1 0,-1 1 0,1 0-1,0 0 1,0 0 0,-1 0 0,1 0 0,-1-1-1,-12-1 721,-1-1-1,1 2 1,-1 0-1,0 1 1,-23 2 0,-67 15 863,103-17-1716,-26 6 380,1 1 1,0 1-1,-37 16 0,50-18-236,0 1-1,1 0 1,0 1-1,0 1 1,0-1 0,1 2-1,0 0 1,-10 13-1,17-19-112,1 1 0,0-1-1,0 1 1,0 0-1,1 1 1,0-1-1,0 0 1,-2 8-1,4-11-65,-1-1 0,1 1-1,0-1 1,-1 0 0,1 1-1,0-1 1,0 1-1,0-1 1,0 1 0,1-1-1,-1 0 1,0 1 0,1-1-1,-1 0 1,0 1-1,1-1 1,0 0 0,-1 1-1,1-1 1,0 0-1,-1 0 1,1 0 0,0 1-1,0-1 1,0 0 0,0 0-1,0-1 1,0 1-1,1 0 1,-1 0 0,0 0-1,0-1 1,1 1 0,-1 0-1,0-1 1,1 0-1,2 1 1,1 0-5,0 0 0,1-1 0,0 0 0,-1 0 0,1-1 0,-1 1 0,0-1 0,8-2 1,46-17-108,-49 16 80,-6 3 9,118-49-617,-104 41 556,0-1-1,0-1 0,-2 0 1,24-20-1,15-13 811,-48 38-519,-3 3 472,-5 7 56,-4 10-419,3-5-95,-1 2 167,0 0 0,-1 20 0,4-28-337,0 1-1,0 0 1,0 0-1,1-1 1,0 1 0,-1 0-1,1-1 1,0 1-1,1-1 1,-1 1 0,1-1-1,2 5 1,0-2 38,0 0 0,0 0 0,1 0 0,9 8 0,-12-12-82,0-1 1,0 1 0,0-1 0,0 1-1,0-1 1,0 0 0,1 0-1,-1 0 1,0 0 0,0-1 0,1 1-1,-1-1 1,1 1 0,-1-1-1,0 0 1,1 0 0,4 0 0,0-1-25,0 0 1,0-1 0,0 0 0,0 0 0,0-1 0,0 0 0,0 0-1,-1 0 1,0-1 0,12-8 0,16-12 9,2 2-1,39-18 1,15-9 1076,-90 50-970,0 1 0,0-1 1,0 0-1,0 1 1,0-1-1,-1 0 1,1 0-1,0 1 0,-1-1 1,1 0-1,-1 2 1,-8 11 498,-17 19 0,17-21-400,0 0-1,-14 24 0,14-25-410,9-11-21,2-1-193,20-11 22,1 1 0,42-14 0,-25 10 246,46-14 114,-71 25 89,-1 0 1,1 2 0,0 0-1,16-1 1,-28 3-28,0 0 0,-1 0 1,1 1-1,0-1 0,0 1 0,-1-1 1,1 1-1,0 0 0,-1 0 0,1 0 1,2 2-1,-4-2 12,1 0 0,-1 0 0,1 1 0,-1-1 0,0 0 0,0 1 0,0-1-1,0 1 1,0-1 0,0 1 0,0-1 0,0 1 0,0 0 0,-1-1 0,1 1 0,-1 0 0,0 0 0,1 3 0,-1-1 18,1 0 0,0 0-1,0 0 1,0 0 0,0 0 0,0 0 0,1 0 0,0-1 0,-1 1-1,2 0 1,-1-1 0,4 5 0,-4-6-70,-1-1 1,1 1-1,0-1 0,0 0 1,0 1-1,0-1 1,0 0-1,0 0 0,0-1 1,1 1-1,-1 0 0,0-1 1,0 1-1,1-1 0,-1 0 1,0 1-1,1-1 0,-1 0 1,0-1-1,1 1 0,-1 0 1,0-1-1,4-1 0,45-14-363,94-44 0,-58 22 178,-56 25 430,46-26-1,-74 37-130,-4 1-57,-11 3-75,-19 7-52,4 1 90,0 1 0,1 2-1,0 0 1,1 2 0,-44 33 0,44-30-394,20-15-667,22-11 553,4-4 149,-1 1 355,27-11 1,-41 20 24,0 0 1,0 0 0,0 1-1,0 0 1,0 0 0,1 0 0,-1 1-1,0-1 1,11 2 0,-17-1-17,0 1 1,1-1-1,-1 0 0,1 0 0,-1 0 1,0 0-1,1 0 0,-1 0 1,1 0-1,-1 1 0,0-1 1,1 0-1,-1 0 0,0 1 1,1-1-1,-1 0 0,0 0 1,1 1-1,-1-1 0,0 0 1,0 1-1,0-1 0,1 0 0,-1 1 1,0-1-1,0 1 0,0-1 1,1 1-1,-4 12 4,-13 14-47,-27 35 337,-43 82 0,78-130-237,0-1 0,-1 0-1,0-1 1,-1 1-1,-21 18 1,26-27-58,0 0 1,0 0-1,0-1 0,-1 1 1,1-2-1,-1 1 0,-9 3 1,12-5-34,-1 0 0,1 0 1,-1-1-1,0 1 0,1-1 1,-1 0-1,0 0 0,0-1 0,1 1 1,-1-1-1,0 1 0,1-1 1,-7-2-1,8 2-26,0 0 0,-1-1 0,1 1 0,0 0 1,0-1-1,-1 1 0,1-1 0,0 1 0,1-1 0,-1 0 0,0 0 0,0 0 1,1 0-1,-1 0 0,1 0 0,0-1 0,0 1 0,0 0 0,0-1 1,0 1-1,0-1 0,0 1 0,1-1 0,0 1 0,-1-1 0,1 0 1,0 1-1,0-5 0,1-1-25,1 0 1,-1 1 0,1-1-1,0 1 1,1 0 0,-1-1-1,2 1 1,4-9 0,-2 6 49,1-1 1,0 1 0,1 1 0,-1-1 0,2 1 0,-1 1 0,1-1 0,1 2 0,0-1-1,0 1 1,13-6 0,2 0 10,0 1-1,51-16 1,56-5 218,-99 25-168,183-52 151,-181 47-135,0-1 1,-1-2-1,-1-2 1,32-22 0,-47 27-3,-1-2 1,0 0-1,-1-1 1,-1-1-1,-1 0 1,18-28-1,62-120 341,-82 141-193,12-34 0,-21 51-161,-1 0 0,0 0 0,-1 0 0,1 0 0,-2-1 0,1 1 0,-1-1 0,0 1 0,-1-11 0,0 15-42,1 1-1,-1-1 1,1 1-1,-1-1 1,0 1-1,0 0 1,0-1-1,0 1 1,-1 0-1,1 0 1,-1 0-1,1 0 1,-1 0-1,0 0 1,1 0-1,-1 0 1,0 1-1,0-1 1,0 1-1,-1-1 1,1 1-1,0 0 1,0 0-1,-1 0 1,1 0-1,-1 0 1,1 1-1,-1-1 1,1 1-1,-1-1 1,1 1-1,-1 0 1,1 0-1,-1 0 1,0 1-1,-3 0 1,-2 2 39,0 0 0,0 1 0,0-1 0,0 2 0,1-1 0,0 1 0,0 0 0,0 1 0,1 0 0,0 0 0,0 0 0,0 1 0,1 0 0,0 0 0,-6 11 0,-5 11 174,1 2 0,-16 49-1,28-71-146,-9 24 99,2 1 1,1 1 0,2 0 0,-5 54 0,12-80-139,0 0 0,0-1 0,1 1 0,0-1 0,1 1 0,0-1 0,0 1 0,1-1 1,5 12-1,-6-16-22,0-1 1,-1 0 0,1 1-1,0-1 1,1 0 0,-1 0 0,0-1-1,1 1 1,0 0 0,-1-1-1,1 0 1,0 1 0,0-1-1,0 0 1,1-1 0,-1 1 0,0 0-1,1-1 1,-1 0 0,1 0-1,0 0 1,-1 0 0,1-1-1,4 1 1,7-1-105,1-1 1,-1-1-1,-1 0 0,1-1 1,0-1-1,-1 0 0,1-1 1,-1 0-1,0-2 1,-1 1-1,17-12 0,-26 16 72,10-7-43,0-1 1,14-11-1,-25 18 94,-1 1 0,1 0 0,-1-1 1,1 1-1,-1-1 0,0 0 0,0 0 0,0 0 0,-1 0 0,1 0 0,-1 0 0,1 0 0,-1 0 0,0-1 0,0 1 0,0-7 1,-1 10-21,0 0 0,0-1 1,0 1-1,0-1 0,0 1 1,-1 0-1,1-1 0,0 1 1,0-1-1,0 1 1,-1 0-1,1-1 0,0 1 1,0 0-1,-1-1 0,1 1 1,0 0-1,-1 0 1,1-1-1,0 1 0,-1 0 1,1 0-1,0-1 0,-1 1 1,1 0-1,-1 0 1,1 0-1,0 0 0,-1 0 1,1 0-1,-1 0 0,1 0 1,-1 0-1,1 0 1,0 0-1,-1 0 0,1 0 1,-1 0-1,1 0 0,-1 0 1,1 0-1,0 0 0,-1 0 1,1 1-1,0-1 1,-1 1-1,-23 8-1,22-8 5,-12 7 91,0-1 0,0 2 1,1 0-1,-14 12 1,23-18-30,-1 2 1,1-1-1,-1 0 1,1 1 0,1 0-1,-1 0 1,1 0-1,-1 1 1,2-1-1,-1 1 1,0-1 0,1 1-1,-2 11 1,3-15-58,1-1 1,0 0 0,1 0-1,-1 1 1,0-1-1,0 0 1,1 1 0,-1-1-1,0 0 1,1 0-1,-1 1 1,1-1-1,0 0 1,-1 0 0,1 0-1,0 0 1,0 0-1,0 0 1,-1 0 0,1 0-1,0 0 1,0 0-1,1 0 1,-1-1 0,0 1-1,0 0 1,0-1-1,0 1 1,3 0-1,4 2 13,0-1-1,0 0 0,13 2 0,-20-4-13,15 2 14,-1-1 1,1 0-1,-1-1 1,24-4-1,58-16-94,-59 8 62,-2-2 1,0-1-1,54-32 0,-63 32 122,-26 15-100,0-1-1,0 1 1,0-1 0,0 1-1,0 0 1,0-1 0,0 1 0,0 0-1,0-1 1,0 1 0,0 0-1,0 0 1,0 0 0,0 0-1,2 0 1,-3 1 0,1-1 1,-1 0-1,0 0 1,1 0-1,-1 1 0,0-1 1,1 0-1,-1 1 1,0-1-1,1 0 0,-1 1 1,0-1-1,1 0 1,-1 1-1,0-1 0,0 1 1,0-1-1,1 1 1,-1-1-1,0 0 0,0 1 1,0-1-1,0 1 1,0 0-1,0 2 35,0 0 0,0 0 0,0 0 0,0 0 0,-1 0 0,0-1 0,1 1 0,-3 5 0,-1 0-1,0 0 0,0 0 0,0 0 0,-1 0-1,-1-1 1,1 0 0,-1 0 0,0-1 0,-8 7 0,4-5 13,-1 0 1,0-1-1,-1 0 1,1-1 0,-20 8-1,25-12-67,-1 0 0,0 0 0,1-1 1,-1 1-1,-7-1 0,12-1-20,0 1 1,0-1-1,-1 0 0,1 0 1,0-1-1,0 1 0,-1 0 1,1-1-1,0 1 1,0-1-1,0 0 0,0 1 1,0-1-1,0 0 1,0 0-1,0-1 0,0 1 1,-3-3-1,5 3 27,-1 1-1,1-1 0,0 0 1,-1 1-1,1-1 0,0 0 1,0 0-1,-1 1 1,1-1-1,0 0 0,0 0 1,0 1-1,0-1 1,0 0-1,0 0 0,0 0 1,0 1-1,0-1 0,0 0 1,1 0-1,-1 1 1,0-1-1,0 0 0,1 0 1,-1 1-1,0-1 1,1 0-1,-1 1 0,1-1 1,-1 0-1,1 1 0,-1-1 1,1 1-1,0-1 1,-1 1-1,1-1 0,-1 1 1,1-1-1,0 1 1,0-1-1,4-2 57,0 0 1,1 1-1,-1-1 0,7-1 1,5-2 16,1 1 1,0 1 0,0 1-1,0 1 1,0 0 0,20 2-1,112 11-3252,-22 0-6251,-71-8 1212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1:56.7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460 448 3648,'-1'-63'2544,"2"34"464,-1 26-2582,0 0 1,-1 0-1,1 0 1,0 0-1,-1 0 1,0 0-1,0 0 1,0 0 0,0 0-1,-2-4 1,2 6-287,0-1 0,0 1 0,0 0 0,0 0 0,0 0 0,0 0 0,-1 0 0,1 0 1,0 0-1,0 0 0,-1 0 0,1 0 0,-1 1 0,1-1 0,-1 1 0,1-1 0,-1 1 1,1-1-1,-1 1 0,1 0 0,-1 0 0,-2 0 0,-1 0 26,-1 1-1,0 0 1,0 0 0,1 0 0,-1 1-1,0 0 1,1 0 0,-8 3-1,-39 27 528,50-31-674,-28 20 423,1 2 0,1 0 0,0 2 0,2 1 0,1 1 0,2 1 1,0 1-1,2 2 0,-27 49 0,46-76-395,-2 4 10,0 1 1,0 0 0,1 0 0,-3 9 0,6-17-43,-1 1 0,1-1 0,0 1 0,-1-1 0,1 1 0,0-1 0,0 1 0,0-1 0,0 1 0,0-1 0,1 1 0,-1-1 0,0 1 0,1-1 0,-1 1 0,1-1 0,-1 0 0,1 1 0,0-1 1,-1 0-1,1 1 0,0-1 0,0 0 0,0 0 0,0 0 0,0 0 0,0 0 0,1 0 0,-1 0 0,0 0 0,0 0 0,3 1 0,2-1-10,-1 1 1,1-1-1,-1 0 0,1-1 1,-1 1-1,1-1 0,0 0 1,-1 0-1,1-1 0,-1 0 1,1 0-1,-1 0 1,10-4-1,2-1-115,0-1-1,32-18 1,-35 15 39,0 0 0,0-1 0,0 0 0,-2-1 0,1 0 0,-2-1 0,0 0 0,13-20 0,5-13 256,28-65-1,-55 108-154,2-6 50,-1 4-3,0 0 0,-1-1 0,1 0 0,-1 1 0,-1-1 0,3-11 0,-7 88 787,1-43-429,1 0 1,4 38-1,-2-52-205,0 0-1,1-1 0,6 20 0,-8-30-209,1 0 0,0 0 0,0 0-1,1 0 1,-1 0 0,1-1 0,-1 1-1,1 0 1,0-1 0,0 0 0,0 1 0,0-1-1,0 0 1,0 0 0,1 0 0,4 2-1,-5-3-20,0 0-1,1 0 0,-1-1 0,1 0 0,-1 1 0,1-1 0,-1 0 1,1 0-1,-1 0 0,1-1 0,-1 1 0,0-1 0,1 1 0,-1-1 0,1 0 1,-1 0-1,3-1 0,6-4-83,0 1 0,11-9 0,37-32-44,3-2 77,-38 31 82,-15 10 2,2 0 1,-1 0-1,0 1 0,1 0 1,21-7-1,-32 12-23,1 1-1,-1 0 1,1 0 0,-1 0-1,1 0 1,0 0-1,-1 0 1,1 0 0,-1 0-1,1 0 1,-1 0 0,1 0-1,-1 0 1,1 0-1,-1 0 1,1 0 0,0 0-1,-1 1 1,1-1 0,-1 0-1,0 0 1,1 1-1,-1-1 1,1 0 0,-1 1-1,1-1 1,-1 0-1,0 1 1,1-1 0,0 1-1,-1 1 20,1-1 0,-1 1 0,1-1 0,-1 1 0,0-1 0,1 1 0,-1-1 0,0 1 0,0 0-1,0-1 1,0 2 0,-1 3 91,0 0-1,0 0 0,-1 0 1,1-1-1,-4 8 0,-9 14 98,-2-1 0,0-1 0,-21 25 0,19-31-483,34-33-4,1 1 0,0 1 0,27-14 0,-22 13 193,4-4 28,-13 8 77,1 1 1,27-13-1,-39 20-6,0 0-1,0 1 1,0-1 0,0 0 0,1 1-1,-1-1 1,0 1 0,0 0 0,0 0-1,1 0 1,-1 0 0,0 0 0,0 0 0,0 1-1,1-1 1,-1 1 0,0-1 0,0 1-1,0 0 1,0 0 0,0 0 0,0 0 0,0 0-1,0 0 1,-1 1 0,1-1 0,0 0-1,-1 1 1,1 0 0,-1-1 0,1 1-1,-1 0 1,0 0 0,0 0 0,0 0 0,0 0-1,2 3 1,9 39 479,-10-35-440,0-1 1,0 1-1,1-1 1,0 0-1,1 0 0,5 9 1,-7-15-69,-1 0 1,1 0-1,0 0 0,1 0 1,-1 0-1,0-1 1,0 1-1,1-1 1,-1 0-1,1 0 0,-1 0 1,1 0-1,0 0 1,-1 0-1,1-1 0,5 1 1,4 1-99,0-2 0,17-1 0,-28 1 99,16-2-119,0 0 0,0-2 0,0 0 0,0-1 0,-1 0-1,0-1 1,0-1 0,18-11 0,12-10-306,54-42-1,37-44 663,-118 97-140,-18 16-80,1 0-1,-1 0 0,0 0 0,0 0 0,0 0 0,0 0 1,0-1-1,0 1 0,-1 0 0,1 0 0,0-1 1,0 1-1,0-3 0,-1 4-7,0 0 0,0 0 1,0 0-1,0 0 0,0 0 0,-1 0 1,1-1-1,0 1 0,0 0 0,0 0 1,0 0-1,0 0 0,0 0 0,0 0 0,0 0 1,-1 0-1,1 0 0,0 0 0,0-1 1,0 1-1,0 0 0,0 0 0,0 0 1,-1 0-1,1 0 0,0 0 0,0 0 1,0 0-1,0 0 0,0 0 0,-1 0 1,1 0-1,0 0 0,0 0 0,0 0 1,0 0-1,0 0 0,-1 1 0,1-1 1,-14 6 77,-29 21-36,0 3-1,2 1 1,2 2-1,1 2 1,-47 54-1,78-81-21,0 0-1,1 1 0,0 0 1,-8 16-1,13-24-31,1 0-1,0-1 1,-1 1-1,1 0 1,0 0-1,-1-1 1,1 1-1,0 0 1,0 0-1,0 0 1,-1-1 0,1 1-1,0 0 1,0 0-1,0 0 1,0-1-1,1 1 1,-1 0-1,0 0 1,1 1-1,-1-2-9,0 1-1,1-1 1,-1 0-1,1 1 0,-1-1 1,1 0-1,-1 1 1,1-1-1,-1 0 0,1 0 1,-1 0-1,1 1 1,0-1-1,-1 0 0,1 0 1,-1 0-1,1 0 1,0 0-1,-1 0 0,1 0 1,0 0-1,4-1-83,1 0 0,-1 0-1,0-1 1,9-3-1,10-6-65,-2 0-1,0-1 1,0-2-1,-1 0 0,-1-1 1,0-1-1,-2-1 0,1-1 1,26-34-1,74-126-474,-14-13 309,-96 173 345,10-16 230,-1-1 0,-2 0 0,16-53 0,-32 88-220,0-1 0,0 1 0,0 0 0,1 0 0,-1-1 0,0 1 0,0 0 0,0-1 0,0 1 1,0 0-1,0-1 0,0 1 0,1 0 0,-1-1 0,0 1 0,0-1 0,-1 1 0,1 0 0,0-1 0,0 1 0,0 0 0,0-1 0,0 1 0,0 0 0,0-1 1,0 1-1,-1 0 0,1-1 0,0 1 0,0 0 0,0 0 0,-1-1 0,1 1 0,-1-1 0,-11 7 413,-3 5-250,1-1 0,1 2 1,0 0-1,1 0 1,0 1-1,1 1 0,1 0 1,-15 25-1,8-8-89,1 1-1,2 1 0,-13 43 0,19-50-107,1 0 1,2 0-1,-3 29 0,7-42-319,1 0-1,0 0 1,3 17-1,-2-22-332,1 0-1,0 0 1,0-1-1,1 1 1,0 0-1,5 7 1,-5-10-133,0 0-1,1-1 1,0 0 0,-1 0 0,1 0-1,1 0 1,-1 0 0,0-1 0,1 0-1,0 0 1,0 0 0,0-1 0,0 1-1,0-1 1,1 0 0,-1-1 0,0 1-1,7 0 1,21 0-3877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1:59.6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3 168 4640,'-1'1'269,"1"0"0,-1 1 0,1-1 0,0 1 0,0-1 0,0 0 0,0 1 0,0-1 0,0 1 0,0-1 0,0 1-1,0-1 1,1 0 0,-1 1 0,0-1 0,1 1 0,-1-1 0,1 0 0,0 0 0,-1 1 0,1-1 0,0 0 0,0 0 0,0 0 0,0 0 0,0 0 0,0 0 0,0 0 0,0 0 0,0 0 0,2 0 0,0 1 48,0 0-1,0 0 1,1-1 0,-1 1 0,0-1-1,1 0 1,-1 0 0,0 0 0,1-1 0,0 1-1,-1-1 1,6 0 0,3-1-81,-1-1 1,0 0-1,0-1 0,0 0 1,12-6-1,-17 6-154,1 0-1,-1 0 1,1 0 0,-1-1-1,0 0 1,-1-1-1,1 1 1,-1-1 0,8-8-1,-12 11-46,1 0-1,-1-1 0,1 1 0,-1-1 1,0 1-1,0-1 0,0 1 0,-1-1 0,1 0 1,0 1-1,-1-1 0,0 0 0,0 1 1,0-6-1,0 7-27,0-1-1,0 1 1,-1 0 0,1 0 0,0 0 0,-1 0-1,1 0 1,-1 0 0,0 0 0,1 0 0,-1 0-1,0 0 1,1 0 0,-1 1 0,0-1 0,0 0-1,0 0 1,0 1 0,1-1 0,-1 0 0,0 1-1,0-1 1,0 1 0,-1-1 0,1 1 0,0 0-1,0-1 1,0 1 0,0 0 0,0 0 0,0 0-1,0 0 1,-1 0 0,1 0 0,0 0 0,0 0-1,0 0 1,-2 1 0,-2 0 49,0 0 1,-1 1-1,1-1 0,0 1 0,0 1 1,0-1-1,0 1 0,0-1 0,-5 5 1,0 1 335,-1 1 0,-14 16 0,19-19-208,0 1 0,1 0 0,-1 0 0,2 1 0,-1 0 0,1-1 0,-5 14 0,4-10 89,3-5-102,-1 1 0,1-1 1,0 0-1,-2 10 0,4-15-141,0 1-1,0-1 0,0 1 0,0 0 0,0-1 0,0 1 1,0-1-1,0 1 0,1-1 0,-1 1 0,1-1 0,-1 0 0,1 1 1,-1-1-1,1 1 0,0-1 0,0 0 0,0 1 0,0-1 1,0 0-1,0 0 0,0 0 0,0 0 0,0 0 0,2 1 1,1 0-10,0 0 1,1 0 0,-1 0-1,1-1 1,0 1 0,0-1-1,-1 0 1,1-1 0,0 1 0,8-1-1,54-5-164,-59 4 109,38-6 42,0-2 1,47-15 0,88-38 113,-172 58-99,31-9 155,-38 13-130,0-1 0,0 1 1,-1 0-1,1-1 0,0 1 0,0 0 1,0 0-1,0 0 0,0 1 0,0-1 1,0 0-1,0 1 0,0-1 0,0 1 1,0 0-1,2 1 0,-3-1 14,-1-1 0,1 1-1,-1-1 1,1 1 0,-1 0-1,1-1 1,-1 1 0,1 0-1,-1 0 1,0-1 0,0 1 0,1 0-1,-1 0 1,0 0 0,0-1-1,0 1 1,0 0 0,0 0-1,0 0 1,0-1 0,0 1 0,0 0-1,0 0 1,0 0 0,-1 1-1,-8 21 704,6-16-610,-3 9 94,4-11-184,0 1 1,0-1-1,-1 1 1,0-1-1,-5 8 1,-2 3 35,9-14-109,1 0-1,-1 0 1,0 0-1,0-1 1,-1 1-1,1 0 1,0-1-1,-1 1 1,-1 1-1,2-3-171,2 0 117,0 0 0,0-1 0,0 0 0,0 1 0,0-1 1,0 1-1,-1-1 0,1 0 0,0 0 0,0 1 0,0-3 0,2 1-55,28-30-564,-24 24 648,-1 1-1,1 1 1,0-1 0,0 1 0,1 1 0,-1-1-1,12-5 1,-19 11 46,0 0 0,1-1 0,-1 1-1,0 0 1,0 0 0,1 0 0,-1-1 0,0 1 0,1 0-1,-1 0 1,0 0 0,1 0 0,-1 0 0,0 0-1,0-1 1,1 1 0,-1 0 0,0 0 0,1 0-1,-1 0 1,0 0 0,1 0 0,-1 1 0,0-1 0,1 0-1,-1 0 1,0 0 0,1 0 0,-1 0 0,0 0-1,1 0 1,-1 1 0,0-1 0,0 0 0,1 0 0,-1 0-1,0 1 1,0-1 0,1 0 0,-1 0 0,0 1-1,0-1 1,0 0 0,1 1 0,-2 15 448,-1-5-232,2 0-69,1 28 448,-1-37-587,1 0 1,-1 0 0,1 0 0,-1 0-1,1 0 1,-1 0 0,1-1 0,0 1-1,0 0 1,0 0 0,0-1-1,0 1 1,1 0 0,-1-1 0,0 1-1,2 0 1,-1-1-32,-1 0 0,0-1-1,1 1 1,-1-1 0,1 0-1,-1 0 1,1 1 0,-1-1-1,1 0 1,-1 0 0,1 0 0,-1-1-1,4 0 1,0 1-45,22-4-78,1-1 0,-1-2 0,38-13 0,76-40-323,-117 47 502,-2 0-1,1-1 0,-2-1 1,0-1-1,-1-1 0,-1-1 1,26-30-1,-89 74 245,-33 13-62,-6 3 6,70-34-177,0 1 0,0 0-1,-21 20 1,33-27-45,-1-1-1,1 0 0,0 1 0,-1-1 0,1 1 0,0-1 0,0 1 0,0-1 1,0 1-1,1 0 0,-1 0 0,0-1 0,1 1 0,-1 0 0,1 0 0,0 0 1,0 0-1,-1 2 0,2-3-7,-1 0 1,1 1-1,-1-1 1,1 1 0,-1-1-1,1 0 1,0 1-1,0-1 1,-1 0-1,1 0 1,0 0-1,0 1 1,0-1 0,1 0-1,-1 0 1,0-1-1,0 1 1,0 0-1,1 0 1,-1 0-1,0-1 1,1 1 0,2 0-1,7 3-53,2-1 0,-1 0 0,0 0 0,0-1 0,1-1 0,-1 0 0,1-1 0,23-2 0,-9-2-53,-1-1 0,1 0 0,26-11 0,-22 4-13,-1 0 0,0-2-1,-1-1 1,-1-1 0,35-27-1,-41 23 412,-21 20-198,-9 16 512,8-14-596,-1 1 0,0-1-1,1 0 1,0 1 0,-1-1 0,1 1 0,0 0 0,0-1 0,1 1 0,-1-1 0,0 1-1,1-1 1,-1 0 0,1 1 0,0-1 0,0 1 0,0-1 0,0 0 0,1 0-1,-1 0 1,0 1 0,1-1 0,-1 0 0,1-1 0,0 1 0,0 0 0,0 0 0,0-1-1,0 1 1,0-1 0,0 0 0,0 0 0,1 0 0,3 2 0,10 1-22,1 0-1,-1-1 1,29 2 0,51-4-93,-57-4 7,-1-1-1,0-1 1,0-3 0,41-12 0,-52 11 10,0-1 0,-1-2 0,0 0 0,-1-2 0,0 0 0,27-23 0,-49 35 61,2-1-32,0-1 0,0 0 1,-1-1-1,4-4 0,-7 9 46,-1 0 1,0-1 0,0 1-1,0 0 1,1 0-1,-1-1 1,0 1 0,0 0-1,0-1 1,0 1-1,1 0 1,-1-1 0,0 1-1,0 0 1,0-1-1,0 1 1,0 0 0,0-1-1,0 1 1,0 0-1,0-1 1,0 1 0,0-1-1,-7 0-149,-10 7-44,-2 5 219,0 0 0,1 2 0,1 0-1,0 1 1,-24 26 0,21-20-82,-14 8 88,26-23-31,1 1 1,-1 0-1,1 1 0,1 0 0,-1 0 0,-6 10 0,14-16-53,0 0 0,0-1 0,0 1 0,0-1 1,0 1-1,1-1 0,-1 0 0,0 1 0,0-1 0,1 0 0,-1 0 1,0 0-1,2 0 0,3 0 30,-1-1 0,1 0 0,0 0 1,-1-1-1,1 0 0,-1 0 0,9-4 1,18-6-250,-32 12 286,1 0 1,-1-1-1,0 1 1,1 0-1,-1 0 1,0 0-1,1 0 0,-1 0 1,0 0-1,1 0 1,-1 0-1,0 0 1,1 1-1,-1-1 1,0 0-1,1 0 1,-1 0-1,0 0 1,0 0-1,1 0 0,-1 1 1,0-1-1,0 0 1,1 0-1,-1 0 1,0 1-1,0-1 1,1 0-1,-1 0 1,0 1-1,0-1 0,0 0 1,0 1-1,0-1 1,1 0-1,-1 0 1,0 1-1,0-1 1,0 0-1,0 1 1,0-1-1,0 0 0,0 1 1,0-1-1,0 0 1,0 1-1,0-1 1,0 0-1,0 1 1,0-1-1,0 0 1,-1 1-1,1-1 0,-6 21 1,-4 2-15,-1 0 0,0-1 0,-23 32 0,8-20 158,-34 37 0,43-53-58,0-1-1,-1 0 0,-1-2 0,-1 0 1,0-1-1,0-1 0,-41 19 1,57-31-123,0 1-1,0-1 1,0 0 0,0 0-1,-7 1 1,11-2 7,-1 0 1,1 0-1,-1 0 1,0 0-1,1 0 1,-1 0-1,1-1 0,-1 1 1,1 0-1,-1 0 1,0 0-1,1 0 1,-1-1-1,1 1 0,-1 0 1,1-1-1,-1 1 1,1 0-1,-1-1 1,1 1-1,0 0 0,-1-1 1,1 1-1,-1-1 1,1 1-1,0-1 1,-1 1-1,1-1 0,0 1 1,0-1-1,-1 1 1,1-1-1,0 0 1,0 1-1,0-1 0,0 1 1,0-1-1,0 1 1,0-1-1,0 0 1,0 1-1,0-1 0,0 1 1,0-1-1,0 0 1,0 1-1,1-1 1,-1 1-1,0-1 0,1 0 1,1-4-67,0-1 1,0 1-1,1 0 1,0 0-1,0 0 0,0 0 1,1 1-1,-1-1 1,1 1-1,0 0 1,1 0-1,6-5 1,9-6-31,33-18 0,-38 24 89,40-24 103,2 3-1,1 2 0,99-32 1,32 10 459,85-28 376,-243 62-595,-27 13-115,0 1 1,1-1-1,-1 1 0,1 0 1,0 0-1,0 0 0,0 1 1,0 0-1,0 0 0,5-1 1,-10 4-96,0 0 0,-1 0 0,1 0 0,0-1 0,-1 1 0,0 0 0,-1 3 0,-7 11 100,6-13-166,1 1-1,0-1 1,1 0 0,-1 1-1,0-1 1,1 1 0,0 0-1,0-1 1,0 1 0,0 7-1,15-11-166,6-1 19,0-2-1,-1 0 1,1-2-1,0 0 1,36-15-1,-14 5 23,151-59 162,-155 55-134,0-1 0,64-45 0,-93 57 30,-9 8 33,0 0 1,-1 0 0,1 0 0,0 0 0,0 0 0,0 0 0,0 0 0,0 0-1,0 0 1,0 0 0,0 0 0,0 0 0,0 0 0,0 0 0,0 0-1,0 0 1,0 0 0,0 0 0,0 0 0,0 0 0,0 0 0,-1 0-1,1 0 1,0 0 0,0 0 0,0 0 0,0 0 0,0 0 0,0 0-1,0 0 1,0 0 0,0 0 0,0 0 0,0 0 0,0 0 0,0 0-1,0 0 1,0 0 0,0 0 0,0 0 0,0 0 0,0 0 0,-1 0-1,1 0 1,0 0 0,0 0 0,0-1 0,0 1 0,0 0 0,0 0-1,0 0 1,0 0 0,0 0 0,0 0 0,0 0 0,0 0 0,0 0-1,0 0 1,0 0 0,0 0 0,0 0 0,0 0 0,0 0 0,0 0-1,0-1 1,0 1 0,0 0 0,-20 10 1,-7 8 150,-47 33 191,63-42-281,-1 0-1,2 1 1,-20 23 0,29-32-60,0 0 0,0 0 0,0 1 1,0-1-1,0 1 0,0-1 0,0 1 0,1-1 0,-1 1 0,0-1 0,1 1 0,-1 0 0,1-1 1,0 1-1,0 0 0,-1-1 0,1 1 0,0 0 0,1-1 0,-1 1 0,0 0 0,0-1 1,2 4-1,-1-3-19,0 0 0,1 0 0,-1-1 1,1 1-1,-1 0 0,1-1 0,0 1 0,0-1 1,0 0-1,0 0 0,0 1 0,0-1 1,0-1-1,0 1 0,0 0 0,0 0 1,4 0-1,6 1-13,1-1-1,0 0 1,-1-1 0,1 0 0,0-1 0,16-3-1,-27 4 21,2 0 27,0-1-1,0 0 0,0 0 0,1 0 0,-1 0 0,-1-1 0,1 1 0,0-1 0,4-2 0,-7 3-58,1-1 0,-1 1 0,1-1-1,-1 1 1,1-1 0,-1 1 0,0-1 0,0 0-1,0 1 1,0-1 0,0 0 0,0 0-1,-1 0 1,1 0 0,0 0 0,-1 0 0,0 0-1,1 0 1,-1 0 0,0 0 0,0-2-1,0-2 18,-1-1 0,1 1 0,-1 0-1,-1-1 1,1 1 0,-1 0 0,0 0-1,0 0 1,-1 0 0,0 1-1,0-1 1,0 1 0,0-1 0,-1 1-1,-8-8 1,9 9 28,-1 1 0,1 0 0,-1 1-1,0-1 1,0 0 0,0 1 0,0 0 0,-1 0-1,1 0 1,0 1 0,-1-1 0,1 1 0,-1 0 0,0 1-1,1-1 1,-1 1 0,0-1 0,1 2 0,-1-1-1,0 0 1,1 1 0,-8 2 0,-2 0 119,0 2 0,1 0 1,-1 1-1,1 0 0,1 1 1,-1 0-1,1 1 0,0 1 1,1 0-1,0 0 0,0 1 1,1 0-1,1 1 0,-1 0 1,-7 14-1,15-23-87,1 1-1,0-1 1,-1 1-1,1-1 1,0 1 0,0 0-1,1-1 1,-1 1-1,1 0 1,-1 0-1,1 0 1,0-1 0,0 1-1,0 0 1,0 0-1,0 0 1,1-1 0,1 6-1,-1-5-30,0-1 1,1 1-1,-1-1 0,1 0 1,0 0-1,-1 1 0,1-1 0,0 0 1,0-1-1,0 1 0,1 0 1,-1-1-1,0 1 0,1-1 1,-1 0-1,1 1 0,-1-1 0,1 0 1,3 0-1,12 4 4,1-1 1,0-2-1,29 2 0,56-6-153,-80 0 79,-1-1 0,1 0 1,-1-2-1,0-1 0,0 0 1,-1-2-1,0-1 0,0 0 1,38-24-1,21-24-157,109-99-1,-143 115 343,-29 29 194,-18 12-307,0 0 0,0 0 1,0 0-1,0 0 0,0 0 0,0 0 0,1 0 0,-1 0 1,0 0-1,0 0 0,0 0 0,0 0 0,0 0 1,0 0-1,1 1 0,-1-1 0,0 0 0,0 0 0,0 0 1,0 0-1,0 0 0,0 0 0,0 0 0,0 1 1,0-1-1,1 0 0,-1 0 0,0 0 0,0 0 1,0 0-1,0 0 0,0 1 0,0-1 0,0 0 0,0 0 1,0 0-1,0 0 0,0 0 0,0 1 0,0-1 1,0 0-1,0 0 0,0 0 0,0 0 0,0 0 0,0 0 1,-1 1-1,1-1 0,0 0 0,0 0 0,0 0 1,0 0-1,0 0 0,0 0 0,0 0 0,-1 1 0,-2 5 57,0 1 0,0-1-1,-8 10 1,-40 47 74,-75 74 0,4-27 156,101-92-254,11-10-16,18-15-634,12-5 562,10 3-86,1 2 0,-1 1 0,49-3 0,83 3-1823,-55 8-4119,-75 1 1048,-29-3 4563,-1 1 0,0-1-1,0 0 1,0 1 0,0 0-1,0-1 1,0 1 0,0 0 0,0 0-1,3 3 1,-5-4 177,0 1 1,1-1-1,-1 1 1,0-1-1,1 1 0,-1-1 1,0 1-1,0-1 0,0 1 1,0 0-1,1-1 1,-1 1-1,0-1 0,0 1 1,0 0-1,0-1 1,0 1-1,-1-1 0,1 1 1,0-1-1,0 1 0,-1 0 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1:59.9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48 14464,'-41'-28'5343,"41"25"-4127,13-6-384,-3 4-2048,-2 2 480,6 3-3071,4 3 2111,14 31-6400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3:52.1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219 181 4064,'0'-11'1476,"0"1"1,0-1-1,1 0 0,1 1 1,4-18-1,-2-2 4551,2 59-6097,-1 30 115,-5 69-1,-1-62 166,-20 198 365,21-264-574,-7 113 333,3-32 63,3-54-268,1-21 83,0 1 0,0-1 0,-1 1 0,-2 9 0,1-9 514,1-16-620,-1 0-120,1 1 0,0-1 0,1 1 0,0-1 0,2-15 0,-1 0 50,4-139-13,0 7-163,-6 72 169,3-85-80,9 79-117,-2 30 0,-9 57 127,1-1 0,-1 1 0,1-1-1,0 1 1,0-1 0,0 1 0,0-1 0,0 1-1,1 0 1,4-6 0,-5 3 127,-2 6-111,1 3 295,-10 9-318,-34 64-27,2-1 390,-87 121-166,122-186-113,5-8-11,1 0 0,-1 0-1,1 0 1,0 0 0,-1 0 0,1 0 0,0 1 0,0-1 0,0 0-1,0 4 1,22-29 157,0-6-70,19-36 0,-16 24-75,88-129 272,-92 141-259,-15 20-33,1 0 1,0 1 0,1 0 0,12-12 0,-18 19-32,0 1-1,0 0 1,-1 0 0,1-1-1,0 1 1,0 0 0,0 0-1,0 0 1,-1 0 0,1 0-1,0 0 1,0 0 0,0 0-1,0 0 1,-1 0 0,1 1-1,0-1 1,0 0 0,0 1 0,-1-1-1,1 0 1,0 1 0,0-1-1,-1 1 1,1-1 0,-1 1-1,1-1 1,0 1 0,-1 0-1,1-1 1,0 2 0,21 26 79,-19-24-56,12 18 57,-1 0 1,-2 1-1,0 1 0,-1 0 0,-2 0 1,12 44-1,1 47 307,-22-114-315,0 0 1,1 0-1,-1 0 0,0 0 0,0 0 0,0 0 0,0 0 0,0 0 1,0 0-1,0 0 0,-1 0 0,1 0 0,0 0 0,0 0 0,-1 0 0,1 0 1,-1 0-1,1 0 0,-1 0 0,1 0 0,-1-1 0,0 1 0,1 0 1,-1 0-1,0-1 0,1 1 0,-1 0 0,0-1 0,0 1 0,0-1 1,0 1-1,0-1 0,0 1 0,0-1 0,-1 1 0,-4 1 42,-1-1-1,1 0 1,0 0 0,-12 0-1,3 0-146,-79 7-3286,93-7 2998,0-1-1,-1 0 1,1 0-1,-1 0 1,1 0-1,0 0 1,-1 0-1,1 0 1,0 0 0,-1 0-1,1-1 1,0 1-1,-1-1 1,1 1-1,0-1 1,0 1 0,-1-1-1,1 0 1,0 1-1,0-1 1,0 0-1,0 0 1,0 0-1,0 0 1,0 0 0,0 0-1,0 0 1,-1-3-1,-12-15-4426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4:54.3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1143 1824,'-3'1'85,"2"-1"-14,-1 0 0,0 0 0,0 1 1,0-1-1,1 0 0,-1 1 1,0 0-1,0-1 0,1 1 0,-1 0 1,0 0-1,1 0 0,-4 3 3078,19-5-1840,0 0-944,-3-2-182,0-1-1,0 0 0,-1-1 0,1-1 0,-1 0 0,0 0 0,0-1 0,-1 0 0,0 0 1,13-14-1,4-9 338,41-60 0,-19 24-380,-12 24 65,65-60-1,12-11 27,-47 30 47,100-165-1,-161 240-257,53-97 401,-51 92-293,-2-1 1,0 0-1,0 0 0,-1 0 0,-1-1 0,2-14 1,-5 19-120,0 0 1,-1 0-1,0 0 1,-2-13 0,3 22-29,-1 0 1,1 1-1,0-1 1,0 1-1,0-1 1,0 0-1,0 1 1,-1-1 0,1 1-1,0-1 1,0 1-1,-1-1 1,1 1-1,0-1 1,-1 1-1,1-1 1,-1 1 0,1 0-1,-1-1 1,1 1-1,0-1 1,-1 1-1,1 0 1,-1 0-1,0-1 1,1 1 0,-1 0-1,1 0 1,-1-1-1,1 1 1,-1 0-1,0 0 1,1 0-1,-1 0 1,1 0 0,-1 0-1,0 0 1,1 0-1,-1 0 1,1 0-1,-1 1 1,1-1-1,-1 0 1,0 0 0,1 0-1,-1 1 1,1-1-1,-1 0 1,1 1-1,-1-1 1,1 0-1,-1 1 1,-4 2-83,1 1 0,0-1 0,0 1 0,-5 5 0,-7 11 55,1 1-1,1 0 1,1 1-1,-19 44 1,5-10 161,-32 54 122,-64 136 496,107-207-642,2 2 0,2-1-1,2 2 1,-6 53 0,13-79 28,2 0 1,1 32 0,0-43-50,1 0 0,-1 0 0,1 0 0,1 0 0,-1 0 0,0-1 0,1 1 0,0 0 0,0-1 0,1 1-1,-1-1 1,1 0 0,4 6 0,-5-8-20,0-1-1,-1 0 1,1 1 0,0-1-1,0 0 1,0 0 0,0 0-1,0 0 1,0 0-1,0 0 1,1-1 0,-1 1-1,0-1 1,0 0 0,0 1-1,1-1 1,-1 0 0,0 0-1,0 0 1,1-1-1,-1 1 1,0-1 0,0 1-1,0-1 1,5-1 0,2-2 68,1-1 0,-1 0 1,0 0-1,10-8 1,18-17 53,-1-1-1,54-61 1,-56 55-378,-28 32 109,-1-1-1,2 1 1,7-6 0,-14 10 91,0 1 0,1 0 0,-1 0 0,0 0 0,0 0 1,0 0-1,1 0 0,-1 0 0,0 0 0,0 0 0,0 0 0,1 0 0,-1 0 0,0 0 1,0 0-1,1 0 0,-1 0 0,0 0 0,0 0 0,0 0 0,1 0 0,-1 0 1,0 0-1,0 0 0,0 0 0,1 1 0,-1-1 0,0 0 0,0 0 0,0 0 0,0 0 1,1 0-1,-1 1 0,0-1 0,0 0 0,0 0 0,0 0 0,0 0 0,0 1 1,0-1-1,1 0 0,-1 0 0,0 0 0,0 1 0,0-1 0,0 0 0,0 0 0,0 1 1,0-1-1,0 0 0,0 1 0,1 13-6,-1-14 10,0 43-97,-1 6 79,7 54 0,-2-60 51,-3-25 22,1 1-1,1-1 1,1 1-1,6 18 1,-10-35-26,0-1 1,1 1-1,0-1 1,-1 1-1,1-1 1,0 0 0,0 1-1,-1-1 1,1 0-1,0 1 1,1-1 0,-1 0-1,0 0 1,0 0-1,0 0 1,1 0 0,-1 0-1,0 0 1,1 0-1,-1-1 1,1 1-1,-1-1 1,1 1 0,-1-1-1,1 1 1,-1-1-1,1 0 1,0 0 0,-1 1-1,1-1 1,-1 0-1,1-1 1,-1 1 0,1 0-1,0 0 1,-1-1-1,1 1 1,-1-1-1,1 1 1,-1-1 0,1 0-1,-1 1 1,0-1-1,1 0 1,-1 0 0,0 0-1,0 0 1,1 0-1,-1-1 1,0 1 0,1-2-1,12-15 72,-2-1-1,0 0 1,-1-1 0,10-25-1,10-17-20,2 6-10,66-80 0,18-28-103,-80 96 40,-2-2 1,-4-2-1,-2-1 0,28-117 1,-55 186-62,6-32 84,-8 33-59,1 0 0,-1 0-1,0 0 1,0 1-1,0-1 1,0 0 0,-1 0-1,1 0 1,-2-4-1,2 7 27,0 0 0,0 0 0,0 0 0,0 0 0,0 0 0,0 0 0,0-1 0,-1 1 0,1 0 0,0 0 0,0 0-1,0 0 1,0 0 0,0 0 0,0 0 0,0 0 0,0 0 0,-1 0 0,1 0 0,0 0 0,0 0 0,0 0-1,0 0 1,0 0 0,0 0 0,-1 0 0,1 0 0,0 0 0,0 0 0,0 0 0,0 0 0,0 0 0,0 0 0,0 0-1,-1 0 1,1 0 0,0 1 0,0-1 0,0 0 0,0 0 0,0 0 0,0 0 0,-4 2-25,0 1-1,1 0 1,-1-1 0,1 1 0,0 0 0,0 1-1,0-1 1,0 0 0,0 1 0,-2 4 0,-22 45-91,16-31 104,-172 348-31,144-294-42,-30 83-1,43-87 204,-61 184 275,84-239-175,3-14-122,-1 0 1,0 0-1,1 0 0,-1 0 1,0 0-1,0 0 0,-1 0 1,-1 2-1,3-10 677,11-46-546,31-89 0,-34 121-225,0 0-1,2 1 1,0 0-1,1 1 1,0 0-1,1 0 1,27-26-1,-26 31-74,0 0 0,1 1-1,1 1 1,0 1 0,27-14 0,-39 22 50,0-1 1,1 1 0,-1 0-1,1 0 1,-1 1 0,1-1-1,-1 1 1,1-1 0,0 1-1,-1 0 1,1 1 0,-1-1-1,1 1 1,-1-1 0,1 1-1,-1 0 1,1 0 0,4 3-1,-5-3 24,-1 1 0,0-1 0,1 1 0,-1 0 0,0 0 0,0 0-1,0 0 1,0 0 0,0 0 0,-1 0 0,1 1 0,-1-1 0,1 1-1,-1-1 1,0 1 0,0-1 0,0 1 0,0 0 0,-1 0 0,1-1 0,-1 1-1,1 0 1,-1 5 0,-1 8 56,0-1-1,-2 1 1,0 0 0,0-1 0,-1 0-1,-1 0 1,-1 0 0,0 0-1,-1-1 1,0 0 0,-1 0-1,-13 16 1,15-22-39,0-1-1,-1 0 0,1 0 1,-2-1-1,1 0 1,-1 0-1,0 0 1,-12 6-1,18-12-20,1 1 0,-1 0-1,1-1 1,0 1 0,-1 0 0,1 0 0,0 0 0,0 0-1,0 0 1,-1 0 0,1 0 0,0 0 0,0 0-1,1 1 1,-1-1 0,0 0 0,0 1 0,1-1-1,-1 0 1,0 1 0,1-1 0,0 1 0,-1-1-1,1 1 1,0-1 0,0 1 0,0-1 0,0 1 0,0-1-1,0 1 1,0-1 0,0 1 0,0-1 0,1 1-1,-1-1 1,1 1 0,-1-1 0,1 1 0,0-1-1,-1 0 1,1 1 0,0-1 0,0 0 0,0 0-1,0 0 1,0 1 0,0-1 0,0 0 0,1 0 0,-1-1-1,0 1 1,1 0 0,-1 0 0,0-1 0,3 2-1,8 3 34,-1 0-1,1-1 1,-1-1-1,1 1 0,0-2 1,0 0-1,0 0 0,1-1 1,-1-1-1,0 0 1,1 0-1,-1-2 0,0 1 1,0-1-1,0-1 1,0 0-1,0-1 0,-1-1 1,0 1-1,1-2 0,-2 1 1,1-1-1,-1-1 1,0 0-1,0-1 0,-1 0 1,12-12-1,-8 5 69,-2 1 1,1-2-1,-2 1 1,11-22-1,-18 31-83,0 0 1,-1-1-1,1 1 1,-1-1-1,0 0 1,-1 0-1,0 1 1,0-1-1,0 0 1,-1 0-1,0 0 1,0 0-1,-1 0 1,-2-10-1,3 17 8,-1-4-28,0 0-1,0 0 0,-1 0 1,1 1-1,-3-5 1,4 8-3,-1 0 0,1-1 0,0 1 0,-1-1 0,1 1 0,0 0 0,-1-1 0,1 1 0,0 0 0,-1-1 0,1 1 0,-1 0 0,1 0 0,-1 0 0,1-1 0,0 1 0,-1 0 0,1 0 0,-1 0 0,0 0 0,0 0-7,0 0 1,1 0 0,-1 0 0,0 1 0,1-1 0,-1 0-1,0 1 1,1-1 0,-1 1 0,0-1 0,1 1 0,-1-1-1,1 1 1,-1-1 0,1 1 0,-1-1 0,1 1 0,-1 1-1,-3 4-36,1 0 1,0 0-1,0 0 0,1 1 0,-1-1 0,1 1 0,-1 9 0,-5 50-179,8-54 240,0-1 0,0 1 0,1-1 0,1 1 1,0-1-1,1 0 0,6 19 0,-3-14 47,1 0-1,1-1 0,0 0 1,16 21-1,-21-32 11,0 0-1,0 0 0,0-1 0,0 1 0,1-1 0,7 6 0,-9-8-196,0 0 0,0 0 0,0 0-1,0-1 1,0 1 0,0-1-1,0 1 1,0-1 0,0 0 0,0 0-1,0 0 1,0 0 0,0 0 0,0 0-1,0-1 1,0 1 0,0-1 0,-1 1-1,5-2 1,-4 1-357,-2 1 121,1-1 0,0 1 1,0 0-1,0-1 0,0 1 0,0-1 1,0 1-1,-1-1 0,1 0 1,0 1-1,0-1 0,-1 0 0,1 1 1,1-3-1,5-11-5474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4:54.7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12 5984,'-45'-12'2208,"42"12"-1728,-2 0 256,13 4-1184,5 4 224,11 4-2592,15 4 1568,16-4-1440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4:55.9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27 568 3136,'-9'-2'443,"-9"-1"2020,27 3-623,2-2-1408,-1-1-1,0 0 1,0 0-1,0-1 0,-1-1 1,0 1-1,1-1 0,8-8 1,1-1 188,0 0 1,24-27-1,-27 21-391,-1 0-1,0-1 1,-2 0-1,19-41 0,-23 42-154,7-10 28,80-171 1226,-92 192-1337,-1 4 72,-1 0-1,0 0 0,0 0 1,-1 0-1,1 0 0,-1-1 1,0-5-1,-3 11-360,-3 6 174,-6 9 24,3 1 24,1 1 0,1 0 1,0 0-1,1 0 1,-3 23-1,-1 7 59,1 1 0,3-1-1,1 84 1,5-125 89,-1 0 1,1 0-1,0 0 1,4 9-1,-5-14-52,0 0 0,0 0 0,1-1 0,-1 1 0,0 0 0,0-1 0,1 1 1,-1 0-1,0-1 0,1 1 0,-1 0 0,1-1 0,-1 1 0,1-1 0,-1 1 0,1 0 0,0-1 0,-1 0 0,1 1 0,-1-1 0,1 1 0,0-1 0,-1 0 0,1 1 0,0-1 0,0 0 0,-1 0 0,1 0 0,0 1 0,0-1 0,-1 0 0,1 0 0,0 0 0,0 0 0,-1 0 0,1-1 1,0 1-1,0 0 0,-1 0 0,1 0 0,0-1 0,0 1 0,-1 0 0,2-1 0,11-8 183,-1-1 0,0-1 0,0 0-1,-1 0 1,13-18 0,-8 10-146,30-36-36,56-60 15,-75 86-83,57-45 0,-81 71 13,0 1-1,1 0 1,-1 0-1,0 0 1,1 0-1,0 1 1,-1-1 0,1 1-1,5-1 1,-8 1 18,0 1 1,1 0-1,-1 0 1,0 0 0,0 1-1,1-1 1,-1 0-1,0 0 1,0 1 0,1-1-1,-1 0 1,0 1-1,0 0 1,0-1 0,0 1-1,0-1 1,0 1-1,0 0 1,0 0 0,0 0-1,0 0 1,0 0-1,0 0 1,-1 0 0,1 0-1,0 0 1,-1 0-1,1 0 1,-1 0 0,1 0-1,0 3 1,1 2 32,-1 0 0,1 1-1,-1-1 1,0 1 0,-1 0 0,0 11 0,-6 42 105,5-53-106,-2 18 34,-12 65 358,10-64 33,6-21 118,4-17-81,12-32-268,37-70 0,-40 90-300,1 0 1,2 1 0,0 1-1,23-25 1,-38 46 57,0-1-1,-1 1 1,1 0-1,0-1 1,0 1-1,-1 0 1,1 0-1,0 0 1,0 0-1,0 1 1,0-1 0,1 0-1,-1 1 1,0-1-1,3 1 1,-3 0 17,-1 0 1,0 0-1,1 0 1,-1 1-1,0-1 0,1 0 1,-1 1-1,0-1 1,0 1-1,1-1 1,-1 1-1,0 0 1,0-1-1,0 1 1,0 0-1,0 0 1,0 0-1,0 0 0,0 0 1,0 0-1,-1 0 1,1 0-1,0 0 1,-1 0-1,1 0 1,0 2-1,9 27 126,-1 0 0,-1 0 1,5 43-1,11 46-796,-20-109-105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4:56.3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180 114 6560,'-103'-60'2432,"76"47"-1888,-4 4-160,21 3-128,5 1-224,2-4-96,6 3 32,12 1-544,16 10 320,23-2-3488,22 5 2048,5 1-608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1:4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20 9056,'-15'-3'4096,"20"3"-3552,0-3-736,3 3 0,11-9-320,7 4 256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4:59.9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251 428 2144,'0'0'29,"0"0"1,0 0-1,1 0 1,-1 0-1,0-1 0,0 1 1,1 0-1,-1 0 1,0 0-1,0 0 0,1 0 1,-1 0-1,0 0 1,1 0-1,-1 0 0,0 0 1,0 0-1,1 0 1,-1 0-1,0 0 0,1 0 1,-1 0-1,0 0 1,0 0-1,1 0 0,-1 0 1,0 0-1,1 1 1,-1-1-1,0 0 0,0 0 1,0 0-1,1 0 1,-1 1-1,0-1 0,0 0 1,0 0-1,1 1 1,-1-1-1,1 1 18,-1 0 0,1-1 0,-1 1 0,1 0 0,-1 0 0,0-1 0,1 1 0,-1 0 0,0 0 0,1 0 0,-1 0 0,0 1 0,0 1 70,-1 0 0,1 0 0,-1-1 0,0 1 0,0 0 0,0-1 0,0 1 0,0-1 0,-1 1 0,1-1 0,-1 0 0,1 1 0,-1-1 0,0 0 0,0 0 0,0 0 0,0 0 0,-1-1 0,-2 3 0,-5 3 582,-1 0 0,-22 9 0,24-12-387,0 0 0,-1-1 0,0 0 0,0-1 1,1 0-1,-1-1 0,-15 1 0,21-2-222,0 0 1,0 0-1,0-1 0,0 0 0,1 0 0,-1 0 1,0 0-1,1 0 0,-1-1 0,-3-1 0,4 1-58,1 0-1,0 1 0,0-1 1,0 0-1,0 0 0,1 0 0,-1 0 1,0 0-1,1 0 0,-1 0 0,1-1 1,0 1-1,0-1 0,0 1 0,0-1 1,-1-3-1,0-2-96,1 0 0,-1-1-1,1 1 1,1-1 0,0 0 0,0 1 0,0-1-1,1 1 1,0-1 0,1 1 0,0-1 0,0 1 0,1 0-1,0 0 1,1 0 0,-1 0 0,7-8 0,-4 7 9,1-1 0,1 1 1,-1 1-1,2-1 0,-1 2 1,1-1-1,0 1 0,1 0 1,-1 1-1,16-8 0,-20 12 48,0 0-1,-1 0 0,1 1 1,0-1-1,0 1 1,0 0-1,-1 1 0,1-1 1,0 1-1,0 0 1,0 0-1,0 1 0,0-1 1,0 1-1,0 0 1,0 1-1,0-1 0,-1 1 1,1 0-1,-1 0 1,1 0-1,-1 1 0,0-1 1,0 1-1,0 0 1,0 0-1,3 4 0,-2-2 73,0 0 0,-1 0 0,0 0 0,0 1-1,-1-1 1,1 1 0,-1 0 0,0 0 0,-1 0-1,0 0 1,0 1 0,2 7 0,-3-4 53,0 0 1,0 1-1,-1-1 0,0 0 1,-1 1-1,0-1 0,-3 11 0,-5 13 235,-2-1 0,-1-1 0,-26 50 0,35-75-322,-172 314 1890,170-311-1659,-1-1 0,-1 0 1,-14 15-1,20-24-223,1 1-1,-1 0 1,1-1 0,-1 1 0,1-1 0,-1 0-1,0 1 1,1-1 0,-1 1 0,1-1 0,-1 0-1,0 1 1,1-1 0,-1 0 0,0 0 0,0 0 0,1 0-1,-1 1 1,0-1 0,1 0 0,-1 0 0,0 0-1,0 0 1,1-1 0,-1 1 0,0 0 0,1 0-1,-1 0 1,0-1 0,1 1 0,-1 0 0,0 0-1,1-1 1,-1 1 0,0-1 0,0 0 0,0 0-2,0 0 1,0-1-1,0 0 1,0 1-1,0-1 1,0 0-1,1 1 1,-1-1-1,0 0 1,1 0-1,-1 1 1,1-1-1,0 0 1,0-2-1,0-14 23,1 0 0,1 0-1,7-30 1,-4 30-98,0 1-1,1 0 0,0 0 1,2 1-1,0 0 1,0 1-1,2-1 0,0 1 1,1 1-1,19-20 1,12-8-200,87-65 1,-86 74 99,-30 22 85,79-56-175,-82 61 153,0 0 0,0 1 0,1 0 1,0 1-1,0 0 0,0 0 0,17-2 0,-25 6 57,-1-1 0,1 1 1,-1 0-1,1 0 0,0 0 0,-1 0 1,1 1-1,-1-1 0,1 1 0,-1-1 1,0 1-1,1 0 0,-1 0 1,0 0-1,1 0 0,-1 0 0,0 1 1,0-1-1,0 1 0,0-1 0,0 1 1,0 0-1,-1 0 0,1 0 0,-1 0 1,1 0-1,-1 0 0,1 0 0,-1 0 1,0 1-1,1 2 0,0 1 38,0 0 0,-1 1 1,0-1-1,0 1 0,0-1 0,-1 1 0,1 0 0,-2-1 0,1 1 0,-3 11 1,-9 29 233,-2 0 0,-2-1 0,-42 83 1,45-109 264,13-20-504,0 0-1,0 0 1,-1 0 0,1 1-1,0-1 1,0 0 0,0 0-1,0 0 1,-1 0 0,1 0-1,0 1 1,0-1 0,-1 0-1,1 0 1,0 0 0,0 0-1,-1 0 1,1 0 0,0 0-1,0 0 1,0 0 0,-1 0-1,1 0 1,0 0 0,0 0-1,-1 0 1,1 0 0,-1 0-1,1-1 16,-1 1-1,1-1 0,0 1 0,-1-1 0,1 1 0,0-1 0,-1 0 0,1 1 0,0-1 0,0 0 0,-1 1 0,1-1 0,0 0 1,0 1-1,0-1 0,0-1 0,0-8 38,-1-1-1,2 1 1,-1 0 0,2-1 0,-1 1-1,1 0 1,7-18 0,32-71-77,-29 73 18,16-38-66,-7 13-124,3 2 0,37-60 0,-58 104 105,0 1-1,1 0 1,-1-1-1,1 1 0,0 0 1,5-3-1,-9 7 52,1-1-1,0 1 1,-1-1 0,1 1-1,0 0 1,0-1 0,-1 1-1,1 0 1,0-1-1,0 1 1,0 0 0,-1 0-1,1 0 1,0 0 0,0 0-1,0 0 1,-1 0 0,1 0-1,1 0 1,-1 1 7,0 0-1,0-1 1,0 1 0,-1-1-1,1 1 1,0 0 0,0 0 0,0-1-1,-1 1 1,1 0 0,0 0 0,-1 0-1,1 0 1,-1 0 0,1 0 0,-1 0-1,0 0 1,1 2 0,3 10-6,-1 0 1,0 0 0,-1 1-1,-1-1 1,1 22 0,-9 71 3,4-71-2,2-21 22,-11 168 35,12-143 17,2 1 0,10 62 1,-11-93 37,1 1 0,1-1 0,0 0 0,0 0 0,5 10 0,-7-17-59,1 0-1,-1 1 1,1-1 0,-1 0 0,1 0-1,0 0 1,-1 0 0,1 0 0,0 0-1,1 0 1,-1-1 0,0 1 0,0-1-1,1 0 1,-1 1 0,1-1 0,-1 0-1,1 0 1,-1-1 0,1 1 0,0 0-1,2-1 1,3 0 22,-1 0-1,1 0 1,0-1 0,-1-1-1,1 1 1,-1-1-1,0 0 1,1-1 0,-1 0-1,0 0 1,0 0-1,-1-1 1,1 0 0,-1-1-1,6-4 1,6-7 38,-1 0 1,-1-1 0,24-31-1,-18 19 9,29-54 0,-42 67-85,-1-1 1,-1 0 0,0 0-1,-2-1 1,5-22-1,-9 37-24,0 0-1,-1 0 0,0 0 1,0 0-1,0 0 0,0 0 1,0 0-1,0 1 0,-1-1 1,1 0-1,-1 0 0,0 0 0,0 0 1,0 1-1,-3-5 0,4 6-5,-1 0 0,0 0-1,0 0 1,1 0-1,-1 1 1,0-1 0,0 0-1,0 1 1,0-1 0,0 1-1,0-1 1,0 1-1,0-1 1,-1 1 0,1 0-1,-1-1 1,0 1-12,-1 0-1,1 0 1,0 0 0,-1 0-1,1 0 1,0 1-1,0-1 1,0 1 0,-1 0-1,-2 1 1,-5 3-25,-1 1 1,2-1-1,-1 2 0,1 0 1,0 0-1,0 0 0,-9 13 1,2-2-5,0 0 0,-18 31 0,19-22 51,1 1 0,2 1-1,0 0 1,-7 33-1,16-53 11,1 0 0,0 1 0,1-1 0,0 0 0,1 1 0,-1-1 0,2 11 0,0-18 12,-1 1 0,1-1 0,-1 1 0,1-1-1,0 0 1,0 1 0,0-1 0,0 0 0,0 0 0,0 0-1,0 0 1,1 0 0,-1 0 0,3 2 0,-3-3 8,1 0 1,0 0 0,-1 0 0,1 0 0,0 0-1,0-1 1,0 1 0,0 0 0,0-1 0,-1 0 0,1 1-1,0-1 1,0 0 0,0 0 0,0 0 0,0 0-1,0 0 1,0-1 0,0 1 0,2-1 0,9-3 24,0 0 1,0-1-1,0-1 1,-1 0 0,0-1-1,-1 0 1,1 0-1,-1-1 1,13-13-1,6-7 11,47-58-1,75-98-239,-151 183 159,1-1 1,-1 1-1,0 0 0,0 0 1,1 0-1,-1-1 0,1 1 1,-1 0-1,1 1 0,-1-1 0,3-1 1,-4 2 13,0 0 0,1 0 0,-1 0 0,0 0 0,0 0 0,1 0 0,-1 0 0,0 0 0,1 0 0,-1 0 0,0 0 0,1 0 0,-1 0 0,0 0 0,0 0 0,1 1 0,-1-1 0,0 0 0,0 0 0,1 0 0,-1 0 0,0 1 0,0-1 0,1 0 0,-1 1 0,1-1-7,-1 1 0,0 0 0,1 0 0,-1 0 0,0 0 1,1-1-1,-1 1 0,0 0 0,0 0 0,0 0 0,0 0 1,0 2-1,-13 148-176,4-66 190,8-37 523,11-57 108,-2-8-438,0 0 0,6-22 0,9-21-123,-17 49-88,1-6-69,1 1 1,1 0-1,0 0 1,1 1 0,17-21-1,-26 36 82,-1 0-1,0-1 1,0 1 0,0 0 0,0 0-1,0 0 1,1-1 0,-1 1-1,0 0 1,0 0 0,0 0-1,1-1 1,-1 1 0,0 0-1,0 0 1,0 0 0,1 0-1,-1 0 1,0 0 0,0-1 0,1 1-1,-1 0 1,0 0 0,0 0-1,1 0 1,-1 0 0,0 0-1,1 0 1,-1 0 0,0 0-1,0 0 1,1 0 0,-1 0-1,0 0 1,0 1 0,1-1 0,-1 0-1,0 0 1,0 0 0,1 0-1,-1 0 1,0 0 0,0 1-1,0-1 1,1 0 0,-1 0-1,0 0 1,0 1 0,0-1-1,0 0 1,1 0 0,-1 0 0,0 1-1,0-1 1,0 0 0,0 0-1,0 1 1,0-1 0,0 0-1,0 1 1,0-1 0,0 0-1,0 0 1,0 1 0,1 21-139,-40 205-185,38-225 330,-22 83 198,-64 157 0,67-193-216,19-46 17,-34 79 151,28-70-51,1 0 1,-2 0-1,0 0 0,-12 14 1,19-25-78,-1 1 1,1-1 0,0 0 0,-1 1-1,1-1 1,-1 0 0,1 0-1,-1 0 1,0 0 0,1 0-1,-1 0 1,0 0 0,0-1 0,-3 2-1,4-2-11,0-1 0,0 1 0,0 0 0,-1 0 0,1-1 0,0 1-1,0-1 1,1 1 0,-1-1 0,0 1 0,0-1 0,0 1 0,0-1 0,0 0-1,1 0 1,-1 1 0,0-1 0,0 0 0,1 0 0,-1 0 0,1 0 0,-1 0-1,1 0 1,-1 0 0,1 0 0,0 0 0,-1 0 0,1-1 0,-2-4 0,1 1 0,0-1 0,0 0-1,1 1 1,-1-1 0,1 0 0,0 1 0,1-1 0,0 0 0,2-9 0,0 1 24,1 0 1,1 0-1,7-15 0,-4 15-91,1 1-1,0 0 1,1 0 0,22-22-1,-11 12 30,-8 9-37,1 1 0,0 1 1,29-20-1,52-24 32,-57 35 137,-1-1-85,22-10-11,-2-3 1,80-64-1,-129 92 5,-1-1-1,1 1 0,-1-1 1,-1 0-1,1-1 0,-2 0 1,1 0-1,-1 0 0,0-1 1,-1 1-1,0-1 0,-1 0 1,0-1-1,0 1 0,1-20 1,-3 27-30,-1-1 0,0 1 0,0-1 0,0 1 0,-1-1 0,1 1 1,-1-1-1,0 1 0,0-1 0,0 1 0,-1 0 0,1-1 0,-1 1 1,1 0-1,-4-3 0,4 4 4,0 1 0,0 0 1,0 0-1,0 0 0,0 0 0,0 0 0,-1 0 1,1 0-1,0 1 0,-1-1 0,1 0 1,-1 1-1,1-1 0,-1 1 0,1-1 1,-1 1-1,1 0 0,-1 0 0,1 0 1,-1 0-1,1 0 0,-1 0 0,0 0 1,1 0-1,-1 0 0,1 1 0,-1-1 0,1 1 1,-1-1-1,1 1 0,0 0 0,-1-1 1,1 1-1,0 0 0,-3 2 0,-3 2-22,0 1 1,0 1-1,0-1 0,1 1 0,0 0 0,0 1 0,1-1 0,0 1 0,0 0 0,1 1 0,-5 12 0,0 3-65,1 0 0,-9 50 0,14-55 97,1 0 0,0 0 0,1 0-1,3 33 1,0-44 6,-1 0-1,1 0 1,0-1-1,0 1 1,1-1-1,4 9 1,-5-12 11,1 0-1,-1 0 1,1 0 0,0 0 0,0 0 0,1-1-1,-1 0 1,1 1 0,0-1 0,7 5-1,-8-7 19,1 1-1,-1-1 0,0 0 1,0 0-1,0-1 0,1 1 1,-1-1-1,0 1 0,1-1 0,-1 0 1,1 0-1,-1-1 0,0 1 1,0-1-1,1 1 0,-1-1 1,0 0-1,0 0 0,0-1 1,1 1-1,-2-1 0,4-1 0,6-5 52,0 0 0,0 0-1,19-20 1,-5 1 0,41-58 1,-47 58-74,2 0 0,44-44 0,-54 59-29,-10 9-28,0 1 0,0 0 0,0 0 0,0 0 0,1 0 0,-1 0 0,1 1 0,2-3 0,-4 4 35,-1 1-1,0-1 0,1 0 1,-1 0-1,0 0 0,1 1 1,-1-1-1,0 0 0,1 0 1,-1 1-1,0-1 0,0 0 1,1 1-1,-1-1 1,0 0-1,0 1 0,0-1 1,1 0-1,-1 1 0,0-1 1,0 1-1,0-1 0,0 0 1,0 1-1,0-1 0,0 1 1,0-1-5,1 9-49,0 1 0,0-1 0,-1 1 0,-1-1 0,-1 14 1,0-11 83,1 0 1,1 21-1,1-15-21,2-1 0,0 1 0,6 22 0,-7-35 15,0 1-1,0-1 1,1 0 0,0 0-1,0 0 1,4 6 0,-5-9 3,0 0 0,0 0 1,0 0-1,1 0 0,-1 0 1,0-1-1,1 1 0,-1-1 1,1 1-1,0-1 0,-1 0 1,1 0-1,3 1 0,-1-1 22,0-1 0,-1 0-1,1 1 1,0-2-1,-1 1 1,1 0-1,0-1 1,-1 0-1,1 0 1,-1-1 0,6-2-1,2-1 48,-1 0-1,0-1 1,11-8 0,-5 2-40,-2-1 1,1-1 0,-1 0-1,-1-2 1,23-31 0,51-93 213,-59 87-250,31-78 0,-47 96-69,-2 0-1,-2 0 1,9-56-1,-13 54 75,8-75 115,-12 92-265,-1 0 1,0 0-1,-5-29 0,5 49 126,0 0 1,0 0-1,0 0 1,0-1-1,0 1 0,0 0 1,0 0-1,0 0 1,1 0-1,-1 0 1,0-1-1,0 1 0,0 0 1,0 0-1,-1 0 1,1 0-1,0 0 0,0-1 1,0 1-1,0 0 1,0 0-1,0 0 0,0 0 1,0 0-1,0 0 1,0 0-1,0-1 0,0 1 1,0 0-1,0 0 1,-1 0-1,1 0 1,0 0-1,0 0 0,0 0 1,0 0-1,0 0 1,0-1-1,-1 1 0,1 0 1,0 0-1,0 0 1,0 0-1,0 0 0,0 0 1,0 0-1,-1 0 1,1 0-1,0 0 0,0 0 1,0 0-1,0 0 1,0 0-1,-1 0 1,1 0-1,0 0 0,0 1 1,0-1-1,0 0 1,0 0-1,0 0 0,-1 0 1,1 0-1,0 0 1,0 0-1,0 0 0,0 0 1,0 1-1,-9 14-215,-5 24 115,-6 42-28,12-45 145,-1 0 0,-18 42-1,1-14-29,3 1 0,-16 70 0,-18 66 52,24-92-10,27-86 16,-1-2-1,-1 1 1,-1-1 0,-1 0-1,-13 19 1,17-29 136,-3 7 36,8-18-174,1 1 0,0-1 0,-1 1 0,1 0 0,-1-1 1,1 1-1,-1-1 0,1 1 0,-1-1 0,1 0 0,-1 1 0,1-1 0,-1 1 0,0-1 1,1 0-1,-1 1 0,0-1 0,1 0 0,-2 0 0,2 0-22,0 0-1,0 0 0,-1 0 1,1 0-1,0 0 1,0 0-1,0 0 1,-1 0-1,1 0 1,0-1-1,0 1 1,0 0-1,0 0 1,0 0-1,-1 0 1,1 0-1,0-1 1,0 1-1,0 0 1,0 0-1,0 0 1,0 0-1,0-1 1,0 1-1,0 0 1,0 0-1,0 0 1,0-1-1,-1 1 0,1 0 1,0 0-1,0 0 1,1-1-1,-1 1 1,0 0-1,0 0 1,0 0-1,0-1 1,0 1-1,0 0 1,0 0-1,0 0 1,0 0-1,0-1 1,0 1-1,0 0 1,1 0-1,-1 0 1,7-15 118,-3 8-52,18-38-89,2 1-1,59-80 1,-81 121 17,7-11-83,1 0 0,1 1 0,0 0 0,22-18 1,-31 29 54,-1 1 0,1 0 0,-1 0-1,1 0 1,-1 0 0,1 0 0,0 0 0,0 1 0,-1-1 0,1 0 0,0 1 0,0 0 0,0-1 0,0 1 0,-1 0 0,1 0 0,0 0 0,0 0 0,3 1 0,-4-1 4,1 1-1,0 0 1,-1-1 0,1 1 0,-1 0 0,1 0-1,-1 0 1,0 0 0,1 1 0,-1-1 0,0 0-1,0 0 1,1 1 0,-1-1 0,0 1 0,-1-1-1,1 1 1,0 0 0,0-1 0,0 3 0,4 11 7,0 0 1,-2 1-1,1-1 1,0 24-1,-2 64 124,-2-69-92,0-33-5,0-1 0,0 1 0,0 0-1,0 0 1,0 0 0,0-1 0,0 1-1,0 0 1,0 0 0,0 0 0,1-1-1,-1 1 1,0 0 0,0 0 0,1-1-1,-1 1 1,1 0 0,-1-1 0,1 1-1,-1 0 1,1-1 0,-1 1-1,1-1 1,-1 1 0,1-1 0,0 1-1,-1-1 1,1 1 0,0-1 0,-1 0-1,1 1 1,0-1 0,0 0 0,-1 0-1,1 1 1,0-1 0,0 0 0,0 0-1,-1 0 1,1 0 0,0 0 0,0 0-1,-1 0 1,1 0 0,0 0 0,0-1-1,0 1 1,-1 0 0,1 0 0,1-1-1,5-4 44,-1-1-1,1 1 1,-1-1-1,0-1 1,8-9-1,13-15-50,123-116 63,-100 96-316,-56 67-148,-10 14 163,-22 29 1,20-34 226,-24 48-1,39-66-28,-4 7 92,1 0 0,0 0 0,1 1 0,-4 20 0,9-34-54,-1 0 0,1 0 1,0 0-1,0 0 0,0-1 1,0 1-1,0 0 0,0 0 0,0 0 1,0 0-1,0 0 0,0 0 1,0 0-1,1 0 0,-1 0 1,0 0-1,1 0 0,-1 0 0,1 0 1,-1-1-1,1 1 0,-1 0 1,1 0-1,0-1 0,-1 1 1,2 1-1,0-2 14,-1 1 1,1-1-1,-1 1 0,1-1 1,-1 0-1,1 1 0,-1-1 1,1 0-1,-1 0 0,1 0 1,0 0-1,-1 0 0,1-1 1,2 0-1,3-1 65,1 0 0,-1-1 1,0 0-1,0 0 0,10-7 0,-5 2-55,0-1-1,0-1 1,-1 0-1,-1-1 1,0 0-1,10-12 1,-14 14-4,0 0 1,-1 0-1,0 0 0,0-1 1,-1 1-1,-1-1 1,1 0-1,-1-1 0,2-13 1,-5 18 38,2-2-90,-1 1 0,-1-1 1,0 0-1,0-10 0,-1 16 6,1 1 0,0-1 0,0 1-1,-1-1 1,1 1 0,-1-1 0,1 1 0,-1-1 0,0 1-1,1-1 1,-1 1 0,0 0 0,0-1 0,0 1 0,0 0-1,0 0 1,0 0 0,-1 0 0,1 0 0,0 0 0,-1 0-1,1 0 1,0 0 0,-1 1 0,1-1 0,-1 1-1,-1-1 1,0 0-7,-8-2-156,16 1 61,13-3 113,8-5 70,0-1 1,0-1-1,-1-1 0,-1-1 1,-1-2-1,0 0 0,32-30 1,-22 18-30,-2-2 0,31-37 0,-18 9 29,58-102 1,17-71 135,-66 116-1051,-57 125 588,1 1-1,-4 17 0,-2 9 198,-23 67-80,-28 104-17,-2 55 217,-52 190 112,111-441-151,-52 143 269,54-151-234,0-1 0,0 1 1,-1-1-1,0 0 0,0 1 0,0-1 0,0 0 0,0 0 1,0 0-1,-1-1 0,0 1 0,-4 3 0,6-6-37,1 0-1,0 1 0,0-1 0,-1 0 0,1 0 1,0 0-1,-1 0 0,1 0 0,0 0 1,-1 0-1,1 0 0,0 0 0,-1 0 0,1 0 1,0 0-1,-1 0 0,1-1 0,0 1 1,-1 0-1,1 0 0,0 0 0,0 0 1,-1 0-1,1-1 0,0 1 0,0 0 0,-1 0 1,1 0-1,0-1 0,0 1 0,-1 0 1,1-1-1,0 1 0,0 0 0,0 0 0,-1-1 1,0-2 34,0 0 1,-1 0-1,1 0 0,0 0 1,0 0-1,1 0 1,-1 0-1,1 0 1,-1-1-1,1 1 1,0 0-1,0 0 1,1 0-1,0-6 0,2-6 10,10-28 0,-7 27-39,-1 1-16,15-47-4,44-94-1,-55 138-37,0 1 1,2 0-1,0 1 1,1 0-1,0 0 1,1 2-1,1 0 1,0 0-1,29-20 1,-35 29-4,0 0 0,0 1 0,0 0 0,0 1 0,1-1 0,-1 2 0,1-1 0,0 1 0,0 1 0,0 0 0,0 0 1,0 0-1,0 1 0,9 1 0,-10 0-453,0 1 1,0 0-1,0 0 1,0 0-1,0 1 0,-1 0 1,1 1-1,-1 0 1,13 9-1,22 24-2087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5:03.5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1453 4064,'-22'-6'1307,"24"6"-980,-1-1 0,1 1 1,0 0-1,0-1 0,-1 1 1,1-1-1,0 0 0,-1 0 1,1 1-1,2-3 0,26-15 810,-4 1-424,15-6 248,45-34 0,-65 41-871,-1-1 0,-1-1 0,29-33 1,-4-6 98,21-25-266,-64 81 38,-1 0 1,1 1 0,-1-1-1,1 0 1,0 0 0,-1 1-1,1-1 1,0 1 0,0-1-1,-1 0 1,1 1 0,0-1-1,0 1 1,0 0 0,0-1-1,-1 1 1,1 0 0,0-1-1,0 1 1,0 0 0,1 0-1,-1 0-5,-1 1 0,1 0 1,-1 0-1,1 0 0,-1 0 0,1 0 0,-1 0 0,0 0 0,1-1 0,-1 1 0,0 0 0,0 0 1,0 0-1,0 0 0,0 0 0,0 0 0,0 0 0,0 0 0,0 0 0,-1 2 0,-4 39 36,-2-1 0,-19 65-1,11-50 45,-62 205 642,52-194 82,-61 114-1,63-136-255,11-21 594,-24 35-1,31-53 155,4-10-387,7-16-1,88-241-363,-59 177-606,3 1 0,3 2-1,61-86 1,-79 132 39,1 2 0,54-59 0,-65 80-1,0 0-1,0 0 1,1 2 0,1-1 0,0 2 0,0 0 0,1 1 0,0 0 0,23-6 0,-33 12 10,0 0 1,1 1-1,-1 0 1,0 0 0,1 1-1,-1 0 1,1 0-1,-1 0 1,0 1-1,1 0 1,6 2-1,-10-2 34,1 0 0,0 1-1,0 0 1,0 0-1,-1 0 1,1 0 0,-1 0-1,1 1 1,-1-1-1,0 1 1,0 0 0,0 0-1,-1 0 1,1 1-1,-1-1 1,0 1 0,4 7-1,-3-6 28,-1 0 0,-1 0 1,1 0-1,-1 1 0,0-1 0,0 1 0,0-1 0,-1 1 0,0 0 0,-1 10 0,0-8 37,-1 1 0,0-1-1,-1 0 1,1 0-1,-2 0 1,-5 12 0,-2-3 39,-1 1 0,-1-1 0,0-1 0,-1 0 1,-17 14-1,-60 52 158,69-64-10,-1-2 0,-33 20 0,48-32-155,-1 0 1,1-1-1,-1 0 0,0 0 0,0-1 0,-1 0 0,1 0 0,0-1 0,-18 0 0,27-1-78,-1 0 0,1 0 0,0 0-1,0 0 1,0 0 0,0 0 0,0 0 0,0 0 0,0 0-1,0 0 1,0 0 0,-1 0 0,1 0 0,0 0-1,0 0 1,0 0 0,0 0 0,0 0 0,0 0 0,0 0-1,-1 0 1,1 0 0,0 0 0,0 0 0,0 0 0,0 0-1,0 0 1,0 0 0,0 0 0,-1 0 0,1 0 0,0 0-1,0 0 1,0 0 0,0 0 0,0 0 0,0 0 0,0 0-1,0-1 1,0 1 0,0 0 0,0 0 0,-1 0 0,1 0-1,0 0 1,0 0 0,0 0 0,0 0 0,0-1-1,0 1 1,0 0 0,0 0 0,0 0 0,0 0 0,0 0-1,0 0 1,0 0 0,0-1 0,0 1 0,0 0 0,0 0-1,0 0 1,0 0 0,0 0 0,0 0 0,0 0 0,0 0-1,1-1 1,7-4-145,187-38 102,-131 31 32,25-6 80,141-48 0,-217 62-43,107-44 140,-98 38-116,-1-1 1,0-1-1,24-18 0,-33 21 12,4-4 62,16-14 0,-29 24-92,1 0 1,-1-1-1,0 0 1,0 1 0,-1-1-1,1 0 1,-1-1-1,0 1 1,4-9 0,-6 12-28,0 0 0,0 1-1,1-1 1,-1 0 0,0 0 0,0 0 0,0 0 0,0 0 0,0 0 0,0 0 0,0 0 0,0 0 0,0 0-1,0 0 1,-1 1 0,1-1 0,0 0 0,-1 0 0,1 0 0,0 0 0,-1 0 0,1 1 0,-1-1 0,0 0-1,1 1 1,-1-1 0,0 0 0,1 1 0,-1-1 0,0 0 0,-1 0 0,0 0-16,1 1 1,-1-1-1,0 1 1,1-1-1,-1 1 1,0 0-1,0 0 1,0-1-1,1 1 1,-1 1-1,0-1 1,0 0 0,0 0-1,1 1 1,-4 0-1,-3 2-15,-1 1-1,1 0 1,0 1 0,1-1-1,-1 2 1,1-1-1,0 1 1,0 0 0,0 0-1,1 1 1,0 0 0,1 0-1,-1 0 1,1 1-1,1 0 1,-8 14 0,11-19 34,0 0 1,0-1-1,1 1 1,-1-1-1,0 1 1,1 0-1,0 0 1,-1-1-1,1 1 1,0 0-1,1 0 1,-1-1-1,0 1 1,1 0-1,-1 0 1,1-1-1,1 4 1,0-2 2,0-1 1,0 1 0,1-1 0,-1 0 0,1 1 0,0-1-1,0 0 1,0-1 0,0 1 0,5 3 0,4 1 32,0 0 0,1-1 0,-1 0 1,1-1-1,23 5 0,3-1 60,-1-3-1,1-1 1,0-2 0,0-1-1,58-6 1,-64 1 1,0-2 0,-1-1 0,50-16 0,-92 27-223,2 1 0,-1 0 0,1 1 0,-13 11 0,9-7 103,-2 1-7,1 1-1,1 1 0,0-1 1,1 2-1,-12 21 0,17-28 30,2 1 1,0 0-1,0 0 0,0 0 1,1 0-1,0 0 0,1 1 0,0-1 1,1 1-1,0 0 0,0 16 1,1-22 18,1-1-1,-1 1 1,1-1 0,0 1 0,0-1-1,0 1 1,1-1 0,-1 1 0,1-1 0,4 6-1,-5-7-3,1-1 0,-1 1 0,0-1-1,1 1 1,0-1 0,-1 0 0,1 0-1,0 1 1,0-1 0,-1-1 0,1 1-1,0 0 1,0 0 0,0-1 0,0 1-1,0-1 1,0 1 0,0-1 0,0 0 0,0 0-1,3 0 1,0-1 22,0 0 1,0 0-1,0 0 0,0-1 0,-1 0 1,1 0-1,-1 0 0,1-1 0,-1 1 1,0-1-1,0 0 0,6-6 0,5-5 74,22-27-1,-34 37-100,8-8 25,-1-2 0,0 0 1,-1 0-1,0-1 0,-1 1 1,-1-2-1,-1 1 0,0-1 1,5-21-1,-10 33-34,0 0 1,-1 0-1,0 0 0,1-1 0,-1 1 1,0 0-1,-1 0 0,1 0 0,-1 0 1,0-1-1,-2-5 0,2 7-23,-1 1-1,1-1 0,-1 1 1,1 0-1,-1 0 1,0-1-1,0 1 0,0 1 1,0-1-1,0 0 1,-1 0-1,1 1 1,0-1-1,-1 1 0,1 0 1,-1 0-1,0-1 1,-3 1-1,-7-2-34,-1 0 1,0 1-1,1 1 0,-1 0 1,-14 2-1,13-1-12,14 0 68,0-1 0,0 1 0,0 0-1,0 0 1,0 0 0,0 0-1,0 1 1,0-1 0,0 0 0,0 0-1,0 1 1,0-1 0,0 0 0,0 1-1,0-1 1,0 1 0,0-1-1,0 1 1,1 0 0,-1-1 0,-1 2-1,2-1-2,0-1-1,0 0 1,0 1-1,0-1 0,0 0 1,0 1-1,0-1 1,0 0-1,0 1 1,0-1-1,0 0 0,0 1 1,0-1-1,0 0 1,0 1-1,1-1 0,-1 0 1,0 1-1,0-1 1,0 0-1,0 0 1,1 1-1,-1-1 0,0 0 1,0 0-1,1 1 1,-1-1-1,0 0 1,1 0-1,-1 1 0,9 5 3,-4-4 12,0 0 0,1-1 1,-1 1-1,0-1 0,1 0 0,-1 0 0,1-1 0,-1 0 0,0 0 0,1 0 0,6-1 0,9-3 34,32-8 1,-35 7-55,42-11 47,-1-3 0,62-29 0,-93 35-26,-1-1 1,0-2 0,0-1 0,-2-1-1,0 0 1,25-27 0,-11 1 54,55-79 0,-48 60 4,-28 39-9,74-109 205,-57 72-354,35-82 0,-58 113 42,-1-1-1,-1 0 0,-2-1 1,8-61-1,-16 92 37,1-3-29,0 0 0,-1 1 1,0-1-1,1 0 0,-2 0 0,1 1 1,0-1-1,-1 0 0,1 0 1,-1 1-1,0-1 0,-3-5 1,4 9 28,0-1 1,-1 1-1,1 0 1,0-1-1,0 1 0,-1 0 1,1-1-1,-1 1 1,1 0-1,0 0 1,-1-1-1,1 1 1,-1 0-1,1 0 1,0 0-1,-1 0 0,1 0 1,-1 0-1,1 0 1,-1-1-1,1 1 1,-1 0-1,1 0 1,0 1-1,-1-1 1,1 0-1,-1 0 1,1 0-1,-1 0 0,1 0 1,0 0-1,-1 1 1,1-1-1,-1 0 1,1 0-1,0 0 1,-1 1-1,1-1 1,0 0-1,-1 1 1,-15 17-115,13-15 83,-16 24-128,1 1 0,2 1-1,-21 49 1,24-50 79,-20 50 77,-33 113-1,-6 87 45,51-193-70,-32 163 336,52-241-278,-1-1 75,1-1 0,0 1 0,1-1 0,0 1 0,0-1 0,1 11 0,-1-16-78,0 1 0,0-1-1,0 1 1,0-1-1,0 1 1,0-1-1,1 1 1,-1 0 0,0-1-1,0 1 1,1-1-1,-1 1 1,0-1 0,1 0-1,-1 1 1,1-1-1,-1 1 1,1-1 0,-1 0-1,0 1 1,1-1-1,-1 0 1,1 1 0,-1-1-1,1 0 1,0 0-1,0 1 1,0-1 11,0 0 1,1 0 0,-1-1-1,0 1 1,0 0 0,0 0-1,0-1 1,1 1 0,-1-1-1,0 1 1,0-1 0,2 0-1,3-3 52,-1-1-1,1 1 1,7-9-1,53-63-145,-34 38-126,-5 2-459,-26 35 399,-2 12 27,1-8 216,0 0-1,0 1 1,0-1-1,0 0 1,1 0-1,0 5 1,0-7 14,0 0 1,-1 1 0,1-1-1,0 0 1,-1 0 0,1 0 0,0 0-1,0 0 1,0 0 0,0 0-1,0 0 1,0-1 0,0 1-1,0 0 1,1 0 0,-1-1 0,0 1-1,0-1 1,2 1 0,1 0 11,0 0 1,1 0 0,-1-1-1,0 0 1,0 1 0,0-2-1,0 1 1,0 0 0,0-1-1,5-1 1,44-13 173,-46 13-152,40-15 68,75-36 0,-97 39-87,-1 0 0,0-2 0,-1 0-1,33-31 1,37-47 75,30-29 11,2 4 24,-91 84-66,44-63 0,-34 32-67,49-101 1,21-81-423,-101 218 351,-5 15 11,-2-1 1,0 0-1,7-28 0,-13 43 46,0 0 0,0 0-1,1 0 1,-1 0 0,0 0-1,0 0 1,0 0 0,-1 0-1,1 0 1,0 0 0,0 0-1,0 0 1,-1-1 0,1 2 6,-1-1 0,1 1 0,0 0 0,0-1 1,-1 1-1,1 0 0,0-1 0,-1 1 0,1 0 0,0 0 1,-1-1-1,1 1 0,-1 0 0,1 0 0,0 0 1,-1 0-1,1-1 0,-1 1 0,1 0 0,0 0 1,-2 0-1,0 0-31,-1 1 0,0-1 1,0 1-1,1-1 0,-1 1 1,0 0-1,1 0 0,-5 3 1,-3 1 0,0 1 0,1 1 0,0-1 1,0 2-1,1-1 0,0 1 0,-10 11 1,-43 67-58,49-68 74,-123 202-88,113-177 149,1 0 1,3 2 0,-19 67-1,25-63-49,-8 76 0,17-91-12,1-1 1,2 0 0,6 45-1,-4-66 50,0 1 0,1-1 0,0 0 0,1 0 0,0-1 0,1 1 0,0-1 0,10 15 0,-11-20 8,1 0 0,0 0 0,0 0 0,0-1 1,0 0-1,1 0 0,0 0 0,0-1 0,0 0 0,1 0 1,-1-1-1,1 1 0,0-1 0,0-1 0,8 3 0,-6-3 12,0 0 0,1-1 0,-1 0-1,1 0 1,-1-1 0,1 0-1,-1-1 1,1 0 0,-1-1 0,0 0-1,1 0 1,-1-1 0,0 0-1,0 0 1,-1-1 0,1 0 0,-1-1-1,0 0 1,0 0 0,0-1-1,-1 0 1,0 0 0,0-1 0,6-7-1,-2 0-29,-2 0 0,0 0 1,0-1-1,-1 0 0,10-29 0,-10 19-89,0-1 1,6-52-1,-13 70 30,0 0 0,0-1 1,-1 1-1,-1-10 0,1 16 26,0 1 0,0-1 1,-1 1-1,1 0 1,0-1-1,-1 1 0,1-1 1,-1 1-1,0 0 1,1-1-1,-1 1 0,0 0 1,0 0-1,0 0 1,0-1-1,0 1 0,0 0 1,0 0-1,0 0 1,0 1-1,0-1 0,0 0 1,-1 0-1,1 1 1,0-1-1,-1 0 0,1 1 1,-1-1-1,1 1 1,-3-1-1,1 1-14,0 1-1,0-1 1,0 0-1,-1 1 1,1-1-1,0 1 1,0 0-1,0 0 1,0 1 0,0-1-1,0 0 1,0 1-1,1 0 1,-5 3-1,-5 4-44,-18 19 0,28-26 63,-11 12 4,-1 1 0,2 0 0,0 1 0,1 1 0,1 0 0,0 0 0,1 1 0,1 0 0,1 1 0,0-1 0,-4 26 0,10-38 7,0-1 1,1 0-1,0 0 0,0 1 0,0-1 0,1 0 0,-1 0 0,1 1 0,0-1 0,1 0 1,0 0-1,-1 0 0,1 0 0,1-1 0,-1 1 0,1 0 0,0-1 0,0 0 0,0 1 0,7 5 1,-5-5 43,1-1 1,0 0 0,-1 0 0,1 0 0,0-1 0,1 0-1,-1 0 1,1 0 0,-1-1 0,1 0 0,0-1 0,-1 1-1,1-1 1,0 0 0,10-1 0,-5-1 0,1 0 0,0 0 0,-1-2 0,1 1 0,-1-2 0,0 0 0,18-8-1,79-47-36,-56 28 51,129-61-181,-181 92 129,7-4-57,-1 1-1,1 0 1,0 0-1,11-1 0,-18 4 43,0-1-1,0 1 0,0 0 0,0 0 0,0 0 1,0 0-1,0 0 0,0 0 0,0 0 0,0 0 1,0 0-1,0 0 0,0 0 0,0 1 0,0-1 1,0 0-1,0 1 0,0-1 0,-1 1 0,1-1 0,0 1 1,0 0-1,0-1 0,-1 1 0,1 0 0,0-1 1,0 1-1,-1 0 0,1 0 0,-1 0 0,1-1 1,-1 1-1,1 0 0,-1 0 0,1 0 0,-1 0 1,0 0-1,0 0 0,1 0 0,-1 0 0,0 0 0,0 0 1,0 0-1,0 2 0,-1 2 8,1 0 1,-1-1-1,0 1 1,0 0-1,0-1 1,-1 1-1,-4 8 1,-19 31 8,19-35-2,-11 17 91,-2-2 0,-1 0 0,-31 30 0,34-35 816,45-45-791,2 1 1,1 1-1,44-24 0,-72 46-118,60-33-46,-56 32-8,-1 0-1,1 1 0,0-1 1,0 2-1,0-1 0,1 1 1,11-1-1,-18 2 33,1 0-1,-1 0 1,1 0 0,-1 0 0,1 0-1,-1 1 1,1-1 0,-1 1 0,0-1-1,1 1 1,-1-1 0,0 1 0,1 0-1,-1 0 1,0 0 0,0 0 0,1 0-1,-1 0 1,0 0 0,0 0 0,0 0-1,-1 0 1,1 0 0,0 1 0,0-1-1,0 0 1,-1 1 0,1-1 0,-1 1-1,1-1 1,-1 1 0,0-1 0,0 1-1,1-1 1,-1 2 0,0 2-6,0 0 0,0 0 0,0 0 0,-1 0-1,1 0 1,-1 0 0,-1 0 0,1-1 0,-3 7 0,-3 2 119,-1 0 1,0-1-1,-1 0 1,0 0-1,-1-1 1,-14 12-1,34-23 392,-4-1-463,0-1 0,-1-1 0,1 1 0,-1-1 0,0 0 0,0 0 0,0 0 0,-1-1 0,1 0 0,4-4 0,-2 1-33,1 1 0,0 0 0,10-6 0,-10 8-64,25-12-109,-32 16 175,0-1 0,1 1-1,-1-1 1,1 1 0,-1 0 0,1 0-1,-1-1 1,0 1 0,1 0 0,-1 0 0,1 0-1,-1 1 1,1-1 0,-1 0 0,1 1 0,-1-1-1,0 0 1,1 1 0,2 1 0,0 2-63,0 1 1,0-1 0,0 1-1,-1 0 1,1 0 0,-1 0-1,0 1 1,-1-1 0,1 1-1,2 10 1,13 24 28,-16-37 64,0 0-1,-1 0 1,2 0 0,-1-1 0,0 1 0,0-1-1,1 1 1,-1-1 0,1 0 0,4 2 0,-5-3 25,1 0 0,-1 0 1,1 0-1,-1 0 1,1-1-1,-1 1 1,1-1-1,-1 0 0,1 0 1,0 0-1,-1 0 1,1 0-1,-1-1 0,4 0 1,6-2 138,20-8 1,-17 5-141,27-9-20,-2-2 0,0-2-1,-1-1 1,-2-2-1,0-2 1,-1-1 0,-1-2-1,-2-2 1,48-50-1,23-41-174,-102 118 105,1-2-5,1 0-1,0 0 1,-1 0-1,7-4 1,-9 8 34,-1-1 1,1 1 0,-1-1-1,1 1 1,0-1 0,-1 1-1,1 0 1,0 0 0,0-1-1,-1 1 1,1 0 0,0 0-1,-1 0 1,1-1 0,0 1 0,0 0-1,0 0 1,-1 0 0,1 0-1,0 1 1,0-1 0,-1 0-1,1 0 1,0 0 0,-1 1-1,1-1 1,0 0 0,0 0-1,-1 1 1,1-1 0,-1 1-1,1-1 1,0 1 0,-1-1 0,1 1-1,-1-1 1,1 1 0,-1-1-1,1 2 1,1 3-30,0 0 0,0 0 0,-1 0 0,1 0 0,-1 0 0,0 0 0,-1 1 0,0-1 0,1 0 1,-2 9-1,1-7 4,-1 26-35,-2 0-1,-11 54 0,-27 63 101,36-134 43,-1 0 0,0-1 0,-1 1-1,-1-1 1,-18 26 0,22-37-23,1 0-1,-1 1 1,0-1-1,0-1 1,-1 1-1,1-1 1,-1 0-1,0 0 1,-6 3-1,7-4 2,1-1-1,-1 0 0,0 0 0,0 0 0,0-1 1,1 1-1,-1-1 0,0 0 0,0 0 0,0 0 1,0-1-1,0 1 0,0-1 0,-6-2 0,4 1 6,0-1 0,0 1 0,0-2 0,0 1 0,1-1 0,-1 1 0,1-2 0,-7-5 1,10 8-51,0 1 0,1-1 1,-1 0-1,0 0 0,1 1 1,0-1-1,-1 0 0,1 0 1,0 0-1,0-1 0,0 1 1,0 0-1,1 0 1,-1 0-1,0-1 0,1 1 1,0 0-1,-1-1 0,1 1 1,0 0-1,0-1 0,1 1 1,-1 0-1,0-1 1,1 1-1,1-4 0,-1 3 3,0 1 1,1 0-1,-1 0 0,1 0 0,0 0 0,0 0 0,0 1 1,0-1-1,0 1 0,0-1 0,0 1 0,0 0 0,0-1 0,1 1 1,-1 0-1,5-1 0,1 0 4,1 0-1,0 0 1,13 0 0,28 1 57,0 3 1,50 7-1,-42-3-53,619 58 484,-627-59-1095,173 19-2941,-183-18 1582,214 23-7849,-107-29 4906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5:2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 51 4064,'-1'0'192,"1"-1"0,-1 1-1,0-1 1,1 1 0,-1-1 0,0 1 0,1-1 0,-1 1-1,1-1 1,-1 1 0,1-1 0,-1 0 0,1 1 0,-1-1 0,1 0-1,0 1 1,-1-1 0,1-1 0,0 1-27,-1 0 0,1 0 0,0 1 1,-1-1-1,1 0 0,-1 0 0,1 0 0,-1 0 0,0 1 1,1-1-1,-1 0 0,0 1 0,1-1 0,-1 0 1,-1 0-1,-2-2 27,0 0 0,0 0 0,0 1 0,-1 0 1,1-1-1,-1 1 0,1 1 0,-1-1 0,0 1 0,0 0 1,0 0-1,0 0 0,0 1 0,-9-1 0,6 2-92,1 0-1,-1 0 1,1 1-1,0 0 1,0 0-1,-1 1 1,1-1-1,1 2 0,-14 7 1,1 1 48,-172 114 312,180-117-423,0 0 0,1 0-1,0 1 1,1 1 0,0 0 0,1 0 0,0 0 0,1 1 0,0 0-1,1 1 1,0-1 0,1 1 0,0 0 0,1 1 0,-2 14 0,3-14 32,1 1 0,1 0 0,0-1 0,1 1 0,1 0 0,0-1 1,1 1-1,0-1 0,1 1 0,1-1 0,0 0 0,1 0 0,1-1 0,7 14 0,-4-12 55,1 0-1,0-1 1,1 0-1,1-1 0,0 0 1,0-1-1,2 0 0,23 16 1,-27-21-40,0-2 0,0 1 0,0-1 0,0 0 1,1-1-1,0-1 0,0 1 0,0-2 1,0 1-1,0-2 0,0 1 0,1-2 0,-1 1 1,18-3-1,-16 0 40,1-1 1,-1 0-1,0-1 1,0-1-1,0 0 1,-1-1-1,22-13 1,-18 8 0,-1 0 0,-1-1 1,0 0-1,-1-1 0,17-20 1,-15 13-45,-1 0 0,-1-1 0,-1 0 1,0-1-1,-2-1 0,-1 0 0,0 0 0,-2 0 1,5-27-1,-9 36-104,-1 1 1,-1-1 0,0 1 0,0-1-1,-2 0 1,0 1 0,0-1 0,-1 1-1,-1-1 1,0 1 0,-1 0 0,0 0-1,-1 0 1,-1 1 0,0 0 0,-1 0-1,0 0 1,0 1 0,-1 0-1,-1 0 1,0 1 0,-11-10 0,19 19 15,-45-39-405,39 35 283,0 1 1,0-1 0,0 1-1,0 0 1,-13-4-1,19 8 91,0-1-1,-1 0 1,1 1-1,-1 0 0,1-1 1,-1 1-1,1 0 1,-1 0-1,1 0 1,-1 0-1,1 0 0,-1 0 1,1 0-1,-1 0 1,1 1-1,0-1 0,-1 1 1,1-1-1,-1 1 1,1-1-1,0 1 1,-1 0-1,1 0 0,0 0 1,0 0-1,0 0 1,0 0-1,-1 0 0,1 0 1,1 0-1,-1 0 1,0 0-1,-1 3 0,1-1-272,0-1-1,0 1 1,0 0-1,1 0 1,-1 0-1,1-1 0,0 1 1,0 0-1,0 0 1,0 0-1,1-1 1,-1 1-1,1 0 0,0 0 1,-1-1-1,1 1 1,0 0-1,2 3 1,0-2-698,0 1 0,0 0 0,1-1-1,4 5 1,22 19-2409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5:31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20 934 3904,'-16'16'1253,"16"-15"-1182,0-1 1,-1 0-1,1 1 0,0-1 0,-1 0 1,1 1-1,0-1 0,0 0 0,-1 1 1,1-1-1,0 0 0,0 1 0,0-1 1,-1 1-1,1-1 0,0 1 0,0-1 1,0 0-1,0 1 0,0-1 0,0 1 1,0-1-1,0 1 0,0-1 0,0 1 0,0-1 1,0 0-1,0 1 0,1-1 0,-1 1 1,0-1-1,0 1 0,0-1 0,1 0 1,-1 1-1,0-1 0,0 0 0,1 1 1,-1-1-1,0 0 0,1 1 0,-1-1 1,0 0-1,1 0 0,-1 1 0,1-1 1,-1 0-1,0 0 0,1 0 0,-1 1 1,1-1-1,0 0 0,19 5 2585,-18-6-2553,0 1-1,0 0 1,-1-1 0,1 1-1,0-1 1,-1 1 0,1-1-1,0 0 1,-1 0 0,1 0-1,-1 0 1,1 0-1,-1 0 1,0 0 0,1 0-1,-1-1 1,1-1 0,21-29 774,-20 28-791,175-261 1866,-170 255-1925,31-40 298,48-82 0,-65 91-216,-3 0-1,-1-2 1,-3 0 0,15-61 0,-27 89-84,10-52 92,-12 60-176,0 0 0,-1 0 0,0-1 0,0 1 0,-1 0-1,0 0 1,-2-9 0,3 16 35,0-1 0,0 1-1,0-1 1,0 1 0,0-1 0,0 1-1,0 0 1,-1-1 0,1 1 0,0-1-1,0 1 1,0-1 0,-1 1 0,1-1-1,0 1 1,-1 0 0,1-1-1,0 1 1,-1 0 0,1-1 0,0 1-1,-1 0 1,1-1 0,-1 1 0,1 0-1,0 0 1,-1-1 0,1 1 0,-1 0-1,1 0 1,-1 0 0,1 0 0,-1 0-1,1 0 1,-1 0 0,1 0 0,-1 0-1,1 0 1,-1 0 0,1 0 0,-1 0-1,1 0 1,-1 0 0,1 0-1,-1 0 1,0 1 0,-1 0-28,0 1-1,0-1 1,0 1 0,0 0 0,1 0-1,-1 0 1,0 0 0,-1 2 0,-14 24-16,1 0-1,1 0 1,-15 41 0,-25 96 183,41-118-128,4-15 152,1 1 1,1-1-1,2 1 0,2 1 1,1-1-1,1 0 0,5 54 0,-3-80-13,1-1-1,0 0 1,0 0-1,1 0 1,0 0-1,0 0 0,0 0 1,6 10-1,-7-15-60,0 0 1,0 0-1,0 1 0,0-1 0,1 0 0,-1 0 1,0 0-1,0 0 0,1 0 0,-1 0 0,1 0 1,-1-1-1,1 1 0,-1 0 0,1-1 0,1 1 1,-1-1 7,1 0 0,-1 0 1,0 0-1,1 0 1,-1 0-1,0-1 1,1 1-1,-1-1 0,0 1 1,0-1-1,1 0 1,-1 0-1,0 0 1,3-2-1,8-6 144,1-1 0,-2 0 1,1 0-1,10-14 0,45-54-60,-19 21-259,-40 47-33,-7 7-22,0 0 0,0 1 0,0-1 0,1 1 1,-1 0-1,1-1 0,-1 1 0,1 0 0,0 1 0,4-3 0,-6 4 131,-1 0-1,1 0 1,-1 0 0,0 0-1,1 0 1,-1 1 0,1-1-1,-1 0 1,0 0-1,1 0 1,-1 1 0,0-1-1,1 0 1,-1 1 0,0-1-1,0 0 1,1 1-1,-1-1 1,0 0 0,0 1-1,0-1 1,1 0 0,-1 1-1,0-1 1,0 1 0,0-1-1,0 1 1,0-1-1,0 0 1,0 1 0,0-1-1,0 1 1,0-1 0,0 1-1,0-1 1,1 5-6,2 5 27,1 1 0,1-1 0,-1 0 0,9 11 1,-10-16 139,0 0 0,1 0 0,0 0 0,0-1 1,0 1-1,0-1 0,1 0 0,0 0 1,7 4-1,-9-7-78,0 0 1,0 0-1,0 0 0,-1-1 1,1 1-1,0-1 0,1 0 1,-1 0-1,0 0 1,0 0-1,0 0 0,0-1 1,0 1-1,0-1 1,-1 0-1,1 0 0,0 0 1,0 0-1,0 0 0,3-3 1,5-2 101,0-1-1,-1-1 1,14-12 0,160-156-42,-182 174-173,0 0 0,1 0 0,-1 0 0,1 1 0,-1-1 0,1 1 0,-1-1 0,1 1 1,0 0-1,-1 0 0,1 0 0,6 0 0,-8 1 33,0 0 0,1 0 0,-1 0 0,0 0-1,0 1 1,1-1 0,-1 1 0,0-1 0,0 1 0,0-1 0,1 1 0,-1-1 0,0 1 0,0 0 0,0 0 0,0 0 0,0 0 0,-1-1 0,1 1 0,0 0 0,0 1 0,0-1 0,-1 0 0,1 0-1,-1 0 1,1 0 0,-1 0 0,1 1 0,-1-1 0,0 0 0,1 0 0,-1 3 0,1 2-3,0 0 1,-1 0-1,1 1 1,-1-1-1,-1 0 1,1 0-1,-2 8 0,-13 48-87,10-46 116,-5 19 218,-2-1-1,-21 43 1,32-75-186,0 0-1,0 0 1,0 0 0,0 0 0,0-1 0,-1 1 0,1 0-1,0-1 1,-1 0 0,1 1 0,-1-1 0,0 0 0,1 1-1,-3 0 1,2-2-4,1 1 0,-1-1-1,1 0 1,0 0 0,-1 0 0,1 0-1,-1 0 1,1 0 0,0 0-1,-1 0 1,1-1 0,0 1 0,-1 0-1,1-1 1,0 1 0,-1-1 0,1 0-1,0 1 1,0-1 0,0 0-1,-1 0 1,1 1 0,0-1 0,-1-2-1,-2-2 50,-1 0-1,1 0 0,0-1 1,0 1-1,-3-8 0,2 5-302,0 0 0,0 0 0,-11-12 0,29 39-875,-8-9 1146,2-1 0,11 14 0,-11-17-12,1 1 0,0-1 1,0 0-1,0-1 0,1 0 0,0-1 1,0 1-1,0-2 0,0 1 1,1-1-1,0-1 0,-1 0 1,1 0-1,0-1 0,17 1 0,-10-2 94,0-1 0,1-1 0,-1-1 0,0 0 0,0-1-1,-1 0 1,1-2 0,18-8 0,-22 7-39,0 0-1,0-2 1,-1 1 0,16-15 0,40-44 138,-60 58-190,-1 0 0,0 0 0,0 0 1,5-12-1,-9 16-97,-1-1 0,1 1 0,-1-1 0,0 0 0,-1 0 0,1 0 0,-1 0 0,-1 0 0,1-6 0,-1 11 37,0 1-1,0 0 1,0-1 0,0 1 0,0 0 0,0 0 0,0-1 0,0 1 0,0 0 0,0-1 0,0 1-1,0 0 1,0-1 0,0 1 0,-1 0 0,1 0 0,0-1 0,0 1 0,0 0 0,0 0-1,-1-1 1,1 1 0,0 0 0,0 0 0,-1 0 0,1-1 0,0 1 0,0 0 0,-1 0 0,1 0-1,0 0 1,0 0 0,-1 0 0,1-1 0,0 1 0,-1 0 0,1 0 0,0 0 0,-1 0 0,1 0-1,0 0 1,-1 0 0,1 0 0,0 0 0,0 1 0,-1-1 0,1 0 0,0 0 0,-1 0 0,1 0-1,0 0 1,0 0 0,-1 1 0,1-1 0,0 0 0,0 0 0,-1 0 0,1 1 0,0-1-1,-16 12-279,13-9 266,0 0 1,0 0 0,1 1 0,-1-1-1,-1 5 1,-8 10-16,8-12 52,1-1 1,0 1 0,0 0-1,1 0 1,-1 0-1,1 0 1,1 0 0,-1 0-1,1 1 1,0-1 0,0 12-1,1 5 65,5 45 0,-3-59-7,-1-1 0,1 1 0,1-1 0,0 0 0,0 0 0,0 0 0,1 0 0,0-1 0,1 1 0,-1-1 0,7 7 0,-9-13-32,-1 1 1,0-1-1,0 0 1,1 0-1,-1 0 1,0 0-1,1 0 0,-1 0 1,1 0-1,-1-1 1,1 1-1,0-1 1,-1 1-1,1-1 0,-1 1 1,1-1-1,0 0 1,0 0-1,-1 0 1,1 0-1,0 0 0,-1 0 1,1 0-1,0 0 1,-1-1-1,1 1 0,0-1 1,-1 1-1,1-1 1,-1 0-1,1 1 1,-1-1-1,1 0 0,1-2 1,5-3 31,-1-1-1,1 0 1,-2 0 0,12-15-1,-13 15-19,91-121 225,-84 111-162,-6 9-76,11-15-168,23-42-1,-38 63 125,-1 0 0,1 0 0,-1 0 0,1 0 0,0 0 0,-1 1 0,1-1 0,0 0 0,0 1 0,0 0 0,1-1 0,-1 1 0,0 0-1,0 0 1,1 0 0,-1 0 0,0 1 0,1-1 0,-1 1 0,1-1 0,-1 1 0,5 0 0,4 0-61,0 1 0,1 0 0,18 4 0,-23-4 15,-1 1 1,1 1-1,-1-1 0,0 1 0,0 0 0,0 1 0,0-1 1,0 1-1,7 7 0,-6-5 44,0 1 0,0 0-1,-1 0 1,0 1 0,-1-1 0,6 11 0,-4-5 66,14 19 0,-18-28 20,1 0 1,-1 0-1,1 0 0,0-1 0,0 1 0,0-1 0,0 0 0,6 3 0,-8-5-33,0 0-1,0-1 0,0 1 1,0-1-1,1 0 0,-1 1 0,0-1 1,0 0-1,0 0 0,0 0 1,1-1-1,-1 1 0,0-1 1,0 1-1,0-1 0,0 1 0,0-1 1,0 0-1,0 0 0,0 0 1,0 0-1,2-2 0,6-4 50,-1-1 1,16-16-1,-16 16-11,11-12-20,-1-1-1,27-36 1,-19 26-345,-25 27-154,-4 6-25,-6 8 121,7-6 298,-1 1 0,1 0 0,0-1 0,0 7 0,-4 16-108,2-7 191,0-1 1,1 1-1,0 0 1,4 37-1,-1-11 31,-1-38 5,0-1 0,1 1 0,2 8 0,-3-13-6,1-1 0,-1 0-1,1 0 1,0 0-1,0 1 1,0-1 0,0 0-1,0 0 1,0 0-1,1-1 1,-1 1-1,1 0 1,2 3 0,-3-5-37,-1 0 0,1 1 0,0-1 1,-1 0-1,1 0 0,0 0 1,-1 0-1,1 1 0,-1-1 0,1 0 1,0 0-1,-1 0 0,1 0 0,0-1 1,-1 1-1,1 0 0,0 0 0,-1 0 1,1 0-1,-1-1 0,1 1 1,0 0-1,-1 0 0,1-1 0,-1 1 1,1-1-1,-1 1 0,1 0 0,-1-1 1,1 0-1,14-17 230,-12 14-155,53-76 362,-38 53-368,28-35 1,71-73-818,-116 135 691,-1 0-1,0-1 1,1 1 0,-1 0 0,0 0 0,1-1 0,-1 1 0,0 0 0,1 0 0,-1 0 0,1-1 0,-1 1-1,0 0 1,1 0 0,-1 0 0,1 0 0,-1 0 0,1 0 0,-1 0 0,0 0 0,1 0 0,-1 0 0,1 0 0,-1 0-1,0 0 1,1 0 0,-1 1 0,1-1 0,-1 0 0,0 0 0,1 0 0,-1 1 0,1-1 0,15 14 139,-5-3-161,156 93 46,-163-102 77,0 0 0,1 0 1,-1 0-1,1 0 0,0-1 0,-1 1 1,1-1-1,0-1 0,0 1 0,0-1 1,-1 1-1,1-1 0,0-1 1,6 0-1,-4-1 16,0 0 0,0 0 0,-1-1 0,1 0 0,-1 0 0,0 0 0,1-1 0,-2 0 1,8-6-1,28-27 26,-36 32-122,-1 1 1,0-1-1,0 0 1,-1 0-1,1-1 0,3-8 1,-6 13-7,-1 0 1,1 0-1,-1 0 0,0-1 1,1 1-1,-1 0 1,0 0-1,0 0 0,0 0 1,0 0-1,0-1 0,0 1 1,0 0-1,0 0 0,0 0 1,-1 0-1,0-2 1,1 2-6,-1 0 0,1 1 0,-1-1 0,1 0 1,-1 1-1,0-1 0,1 1 0,-1-1 1,0 1-1,1-1 0,-1 1 0,0 0 0,0-1 1,1 1-1,-1 0 0,0 0 0,0 0 1,1-1-1,-3 1 0,0 0-27,-1 0-1,0 0 1,1 1 0,-1-1-1,0 1 1,1 0-1,-1 0 1,1 0 0,-1 0-1,-5 4 1,1-1 58,0 1-1,1 0 1,-1 0-1,1 1 1,0 0 0,1 0-1,0 0 1,-9 12 0,13-15 2,-1 1 0,1 0 0,0 0 0,0 0 1,0 1-1,1-1 0,-1 0 0,1 1 1,0-1-1,0 1 0,1-1 0,-1 1 0,1-1 1,0 1-1,0-1 0,1 1 0,-1 0 0,3 7 1,-2-8 26,1 0 0,-1 1 0,1-1 0,0 0 0,0 0 0,0 0 0,1-1 1,-1 1-1,6 5 0,-6-7-6,0 0 0,0 0-1,0-1 1,1 1 0,-1 0 0,1-1 0,-1 0 0,1 0 0,0 1 0,0-1 0,-1-1-1,1 1 1,0 0 0,0-1 0,0 1 0,4-1 0,7-2 58,-2 0 0,1 0 0,0-1 0,0-1 0,18-8 1,11-3 11,307-85 12,-282 80-293,-65 18-290,-6 2 324,-10 3 18,-5 5 64,1 0-1,1 2 1,0 0-1,0 0 1,1 2-1,-22 20 1,31-26 74,0 1 1,0 0-1,1 1 1,0-1-1,1 1 1,0 0-1,0 0 0,1 1 1,-1-1-1,2 1 1,0 0-1,0 0 1,0 1-1,1-1 1,0 0-1,1 1 1,0-1-1,1 1 1,0-1-1,0 1 1,1-1-1,0 1 1,1-1-1,0 1 1,0-1-1,6 12 1,-6-16 27,1 0 1,0 0-1,0 0 1,1 0-1,4 5 1,-6-8-4,0 0 0,0 0 1,0 0-1,1 0 1,-1-1-1,0 1 0,1-1 1,-1 1-1,1-1 0,-1 0 1,1 0-1,4 1 1,-4-1 0,0-1 0,1 0 0,-1 0 0,0-1 0,0 1 1,0-1-1,0 1 0,0-1 0,0 0 0,0 0 0,0 0 1,0-1-1,0 1 0,0-1 0,-1 0 0,1 1 0,3-4 1,2-3-1,0 1 0,-1-1 0,10-14 0,-3 2 20,0-1 0,-2-1 1,-1 0-1,11-29 0,22-90 21,-25 59-247,16-158 1,-26 168 122,5-101-294,-14 166 256,0 1 1,0 0-1,0 0 0,-1-1 0,0 1 0,0 0 0,-1 0 0,0 0 0,-4-10 1,6 15 73,0 1 1,0-1 0,0 1-1,0-1 1,-1 1 0,1 0 0,0-1-1,0 1 1,0-1 0,-1 1 0,1 0-1,0-1 1,-1 1 0,1 0-1,0-1 1,-1 1 0,1 0 0,0-1-1,-1 1 1,1 0 0,-1 0 0,1 0-1,0-1 1,-1 1 0,1 0-1,-1 0 1,1 0 0,-1 0 0,1 0-1,-1 0 1,1 0 0,-1 0-1,1 0 1,0 0 0,-1 0 0,1 0-1,-1 0 1,1 0 0,-1 1 0,1-1-1,-1 0 1,1 0 0,0 0-1,-1 1 1,-1 1-25,0 0-1,0 0 0,0 0 1,0 1-1,-3 4 0,5-7 29,-8 14-24,1 0 0,0 1 1,1-1-1,1 1 0,-3 16 1,4-20 29,-6 26 72,1 1 0,1 0 1,2 0-1,-1 63 1,8-48-8,3 0 0,1-1 0,3 1 1,2-2-1,2 1 0,28 70 0,-29-96-1680,1-2-1,27 43 0,-7-25-1304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5:32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38 252 3904,'-22'5'1253,"21"-5"-1236,1 0 0,0 0 0,-1 0 0,1 0 0,0 0 0,0 0 0,-1 1 0,1-1-1,0 0 1,0 0 0,-1 0 0,1 0 0,0 0 0,0 0 0,0 1 0,-1-1 0,1 0 0,0 0 0,0 0 0,0 0-1,-1 1 1,1-1 0,0 0 0,0 0 0,0 1 0,0-1 0,0 0 0,-1 1 0,1 0-6,-2 1 172,1 1-1,0-1 1,0 0-1,0 0 0,1 0 1,-1 1-1,0-1 1,1 0-1,0 0 1,-1 1-1,1-1 1,0 1-1,0-1 1,0 0-1,0 1 1,1-1-1,0 3 1,-1-3-36,1-1 0,0 1 0,-1 0 1,1-1-1,0 1 0,0-1 0,0 1 1,0-1-1,0 1 0,0-1 0,1 0 0,-1 0 1,0 0-1,1 1 0,-1-1 0,0 0 1,1-1-1,0 1 0,-1 0 0,1 0 0,-1-1 1,1 1-1,0-1 0,-1 1 0,1-1 1,0 0-1,0 1 0,-1-1 0,5 0 1,1-1 158,0 1 1,0-1 0,0 0 0,0 0 0,0-1 0,7-3 0,3-2-96,0-1 0,-1 0 1,-1-1-1,1-1 0,-1-1 1,-1 0-1,0-1 0,-1 0 0,0-1 1,-1-1-1,0 0 0,11-18 0,-19 26-193,-1 0 1,1 0-1,-1 0 0,0-1 0,-1 1 0,1-1 0,-1 1 0,-1-1 0,3-14 0,-4 18-36,0 0 0,0-1 0,-1 1 0,1-1 0,-1 1 1,0-1-1,0 1 0,0 0 0,0-1 0,0 1 0,-1 0 0,1 0 0,-1 0 0,0 0 0,0 0 1,0 0-1,0 1 0,0-1 0,-1 1 0,1-1 0,-4-1 0,2 1-57,0 1 0,0 0 0,1 0 1,-1 1-1,0-1 0,-1 1 0,1 0 0,0 0 0,0 0 0,0 0 0,-1 1 0,1 0 1,0 0-1,-1 0 0,1 0 0,0 1 0,0 0 0,-1-1 0,1 2 0,0-1 0,-5 2 1,4-1 41,-1 1 1,1-1-1,-1 1 1,1 0 0,0 0-1,0 1 1,0 0 0,1-1-1,-1 2 1,1-1-1,0 0 1,0 1 0,1 0-1,-6 8 1,5-3 104,0 0 0,1 0 1,0 1-1,1-1 0,0 1 0,1 0 1,0 0-1,0-1 0,1 1 0,1 0 1,0 0-1,0-1 0,1 1 0,0 0 1,1-1-1,0 0 0,9 18 0,-8-19 33,0 0-1,1 0 0,0-1 1,0 1-1,1-1 0,1 0 1,-1-1-1,1 1 0,0-1 0,1-1 1,-1 0-1,2 0 0,-1 0 1,0-1-1,1 0 0,0 0 1,0-1-1,1-1 0,10 4 0,-13-6-20,0 0 0,0 0 0,0-1-1,0 0 1,0 0 0,0 0-1,-1-1 1,1 0 0,9-3-1,-4 0 36,-1 0-1,-1 0 0,1-1 0,19-13 1,-5 0 52,-1-2-1,0 0 1,25-31 0,-22 23-117,43-45 45,-56 60-215,0 1 1,1 1-1,21-14 1,-34 25 93,0-1-1,0 0 1,-1 0-1,1 0 1,0 1-1,0-1 1,0 1-1,0 0 1,0-1 0,0 1-1,0 0 1,0 0-1,0 0 1,0 0-1,0 1 1,0-1-1,0 1 1,-1-1 0,1 1-1,0-1 1,0 1-1,0 0 1,0 0-1,-1 0 1,1 0-1,0 0 1,-1 0 0,1 1-1,1 1 1,3 4 7,0 0 0,0 0 1,0 0-1,7 15 0,11 21 195,3-1 0,1-2 0,55 62 0,-66-85 10,0 0 0,2-1 0,-1-1 0,37 22 0,-54-36-236,1 0-1,0 0 1,-1-1 0,1 1 0,0 0 0,0-1 0,-1 0 0,1 1 0,0-1 0,0 0 0,0 0 0,-1 0-1,1 0 1,3 0 0,-4-1-324,1 0-1,-1 1 1,1-1-1,-1 0 1,1 0-1,-1 1 1,0-1-1,1 0 1,-1-1-1,0 1 1,0 0-1,0 0 1,0 0-1,0-1 1,0 1-1,0 0 1,0-1-1,0 1 1,-1-1-1,1 1 1,0-4-1,7-15-2695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5:33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807 0 6464,'-1'1'215,"0"-1"1,-1 0 0,1 1-1,0-1 1,-1 0 0,1 1-1,0 0 1,0-1-1,-1 1 1,1 0 0,0-1-1,0 1 1,0 0-1,0 0 1,0 0 0,0 0-1,0 0 1,-1 2 0,-15 13 1180,-45 29 1409,-166 122 870,-26 40-2449,180-144-993,-71 69-82,141-126-3041,10-2 741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5:35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490 885 5632,'0'-2'435,"0"-1"142,0 0 1,0 0 0,-1 1 0,1-1 0,0 0 0,-2-3 0,2 5-420,-1 0 0,1 0 0,-1 0 0,0 0 1,1 0-1,-1 1 0,1-1 0,-1 0 0,0 0 0,0 1 0,1-1 0,-1 0 1,0 1-1,0-1 0,0 1 0,0-1 0,0 1 0,0-1 0,0 1 1,0 0-1,0-1 0,-1 1 0,-6-1 32,1 0 1,-1 1-1,0 0 1,1 0 0,-1 0-1,0 1 1,1 0-1,-9 3 1,-2 1 16,1 1 0,-28 13 0,8 2 48,1 1-1,1 1 1,-36 32-1,54-40-122,0 0-1,1 2 0,-24 30 0,35-39-57,0-1-1,1 1 1,-1 0 0,1 0-1,1 0 1,0 0 0,0 0 0,0 1-1,1 0 1,0-1 0,1 1-1,0 10 1,0-16-10,1 1 1,1-1-1,-1 0 1,0 1-1,1-1 0,0 0 1,0 0-1,0 1 0,0-1 1,0 0-1,0 0 0,1 0 1,3 5-1,-2-5-5,0 0-1,-1-1 1,1 1 0,1-1 0,-1 0-1,0 0 1,0 0 0,1 0-1,-1 0 1,1-1 0,4 2-1,4 0 55,0 0-1,-1-1 0,1 0 1,0-1-1,0 0 1,0-1-1,0 0 0,20-4 1,-13 1 9,1-2 0,-1 0 0,1-1 0,21-10 0,-23 7-59,-1 0-1,0-2 1,0 0 0,-1 0 0,20-19 0,62-73 167,-60 61-144,9-9-15,6-6 104,58-79 0,61-143-274,-27-23-410,-89 140-312,-54 156 642,0-1 0,0 0-1,-1 1 1,1-13 0,-2 19 170,0 0 0,0 0 0,0 0 0,0-1 0,0 1 0,0 0 0,-1 0 0,1 0 0,0 0 0,0 0 0,0-1 0,0 1 0,0 0 0,-1 0 0,1 0 0,0 0 0,0 0-1,0 0 1,0 0 0,-1 0 0,1 0 0,0 0 0,0 0 0,0 0 0,0-1 0,-1 1 0,1 0 0,0 0 0,0 1 0,0-1 0,-1 0 0,1 0 0,0 0 0,0 0 0,0 0 0,0 0 0,-1 0 0,1 0 0,0 0 0,0 0 0,0 0 0,0 0 0,0 0 0,-1 1 0,1-1 0,0 0 0,0 0 0,0 0 0,0 0-1,0 0 1,0 1 0,-1-1 0,-9 8-93,6-4 68,0 0 1,0 1 0,-5 9-1,-77 138-30,-104 257 70,80-69 169,28 4 892,68-269 192,14-74-1229,0-1 0,0 1 1,0-1-1,0 1 0,0 0 0,0-1 0,0 1 1,0 0-1,0-1 0,0 1 0,0-1 1,0 1-1,0 0 0,1-1 0,-1 1 0,0-1 1,0 1-1,1 0 0,0 0 0,-1-1-10,0 0 0,1 0 0,-1 0 0,0 1 0,1-1 0,-1 0 0,1 0-1,-1 0 1,0 0 0,1 0 0,-1 0 0,0 0 0,1 0 0,-1 0 0,1-1 0,-1 1 0,0 0 0,1 0-1,-1 0 1,0 0 0,1 0 0,-1-1 0,0 1 0,1 0 0,3-3 77,0-1 1,0 1-1,0-1 1,6-6-1,94-127 482,-21 25-534,-37 52-139,-21 26-227,51-55 0,-74 88 267,13-12-350,-15 13 392,1-1 1,-1 1 0,0 0-1,0 0 1,1-1-1,-1 1 1,0 0-1,1 0 1,-1 0-1,0 0 1,1-1 0,-1 1-1,0 0 1,1 0-1,-1 0 1,0 0-1,1 0 1,-1 0 0,0 0-1,1 0 1,-1 0-1,1 0 1,-1 0-1,0 0 1,1 0 0,-1 0-1,0 1 1,1-1-1,-1 0 1,0 0-1,1 0 1,-1 0 0,0 1-1,1-1 1,-1 0-1,0 0 1,0 1-1,1-1 1,-1 0 0,0 0-1,1 1 1,0 6-83,1 0-1,-1 0 1,0 0 0,-1 10 0,1-5 47,-1 56-33,-1-50 100,1 1-1,0-1 1,2 1 0,0-1-1,6 24 1,-8-39 20,2 1 0,-1-1-1,0 0 1,1 0 0,-1 0 0,1 0 0,0 0 0,0-1 0,0 1 0,0 0 0,0-1 0,1 0 0,-1 1 0,1-1 0,0 0 0,0 0 0,-1-1 0,1 1 0,6 2-1,-5-3 8,0 0 0,-1 0 0,1-1 0,0 1 0,0-1 0,0 0 0,0 0-1,0 0 1,0-1 0,-1 1 0,1-1 0,0 0 0,0 0 0,0 0 0,-1-1 0,1 1-1,5-4 1,28-18 187,50-42-1,-54 39-118,78-54-126,-18 14-176,39-25 160,-89 63 134,-40 26-140,19-14 83,-21 15-94,0 1 0,0-1 0,0 0 0,0 0 0,0 0 0,0 0 0,-1 0 0,1 0 0,0 0 0,-1 0 0,1 0-1,-1 0 1,1 0 0,-1 0 0,1-3 0,-1 4 26,0 0 0,0 0 0,0 0 0,-1-1 0,1 1 0,0 0 0,0 0 0,0 0 0,-1 0 0,1 0 0,0 0 0,0-1 0,-1 1 0,1 0 0,0 0 0,0 0 0,-1 0 0,1 0 0,0 0 0,0 0 0,-1 0 0,1 0 0,0 0-1,0 0 1,-1 0 0,1 0 0,0 0 0,0 1 0,-1-1 0,1 0 0,0 0 0,0 0 0,0 0 0,-1 1 0,-12 3-159,12-3 111,-20 9 19,1 0 1,0 1-1,1 2 1,0 0 0,1 0-1,-25 26 1,18-13 36,1 1 1,0 1-1,-23 39 1,35-49 64,2 0-1,0 1 1,1 0 0,1 0-1,1 1 1,0 0 0,-3 23-1,9-40-4,1 1 0,-1-1 0,1 0 0,0 0 0,0 0 1,0 1-1,1-1 0,-1 0 0,1 0 0,0 0 0,0 0 0,0 0 0,0 0 0,0 0 0,1 0 0,-1 0 0,3 2 0,-3-3-6,1-1-1,0 1 1,-1-1 0,1 0-1,0 1 1,-1-1 0,1 0-1,0 0 1,0-1 0,0 1-1,0 0 1,0-1 0,0 1-1,0-1 1,0 1 0,1-1-1,-1 0 1,0 0 0,0 0 0,0 0-1,0 0 1,0-1 0,0 1-1,0-1 1,0 1 0,3-2-1,7-3 0,0 0-1,-1 0 1,1-1-1,-1-1 0,-1 0 1,1 0-1,-1-1 1,-1-1-1,1 1 1,-1-2-1,-1 1 0,9-14 1,9-14 31,-3-1 0,22-46 0,31-86-144,-72 162-11,-1-1 0,-1-1 0,0 1 0,2-18 0,-3 25 63,-2-18-495,1 20 498,0-1-1,0 1 0,0-1 0,0 1 1,-1 0-1,1-1 0,0 1 1,0 0-1,-1-1 0,1 1 0,0 0 1,-1 0-1,1-1 0,0 1 1,-1 0-1,1 0 0,0 0 0,-1-1 1,1 1-1,-1 0 0,1 0 1,0 0-1,-1 0 0,1 0 0,-1 0 1,1 0-1,0 0 0,-1 0 0,1 0 1,-1 0-1,1 0 0,-1 0 1,1 0-1,0 0 0,-1 0 0,1 1 1,0-1-1,-1 0 0,1 0 1,-1 0-1,1 1 0,0-1 0,-1 0 1,1 0-1,0 1 0,-1-1 1,-5 4-43,0 0 0,1 0 1,-1 1-1,1 0 1,0-1-1,0 2 1,0-1-1,1 1 0,-6 9 1,0 1 32,1 0 0,-11 30 0,7-12 165,-12 55 0,22-75-87,0 0 0,1 0 0,1 1 0,0-1 0,1 1 0,1-1 0,2 16 0,-2-26 1,-1 0 1,1 0-1,1 0 0,-1 0 1,1 0-1,-1 0 1,1-1-1,0 1 0,0-1 1,1 1-1,4 5 1,-4-7-3,-1 0 0,0 0 1,0-1-1,1 1 0,-1-1 1,1 0-1,0 0 0,-1 0 1,1 0-1,0 0 0,-1 0 1,1-1-1,0 1 0,0-1 1,0 0-1,0 1 0,4-2 1,-1 0-21,0 0 0,0 0 0,0-1 1,0 0-1,-1 0 0,1-1 1,0 0-1,-1 0 0,0 0 0,1 0 1,-1-1-1,-1 0 0,8-6 1,5-8 7,29-37 1,6-14-36,62-77-127,-110 142 57,18-19-135,-22 22 172,1 1 0,0-1 0,0 0-1,0 0 1,0 1 0,0-1-1,0 1 1,0-1 0,0 0-1,0 1 1,0 0 0,1-1-1,-1 1 1,0 0 0,0 0-1,0-1 1,0 1 0,1 0 0,-1 0-1,2 1 1,-2-1 20,-1 0 0,1 0 0,-1 0 1,0 1-1,1-1 0,-1 0 0,0 0 0,1 1 1,-1-1-1,0 0 0,0 1 0,1-1 0,-1 0 1,0 1-1,0-1 0,1 0 0,-1 1 0,0-1 1,0 1-1,0-1 0,0 0 0,1 1 0,-1-1 0,0 1 1,0-1-1,0 0 0,0 2 0,0 22-65,-1 1 0,-9 45 0,10-65 63,-34 158 71,23-113 305,8-29 198,5-16-244,5-10 102,22-26-156,107-112 113,-104 114-607,0 2 1,60-39 0,-87 63 159,0 0 0,0 0 1,1 0-1,10-3 0,-15 6 50,0 0-1,0-1 1,1 1-1,-1 0 1,0 0-1,0 0 1,1 0-1,-1 0 1,0 0-1,0 0 1,1 0 0,-1 0-1,0 0 1,0 1-1,0-1 1,1 0-1,-1 1 1,0-1-1,0 1 1,0 0-1,0-1 1,0 1-1,0 0 1,0 0-1,0-1 1,0 1-1,0 0 1,1 2-1,0 0-21,-1 1 0,1-1-1,-1 0 1,0 1-1,0-1 1,0 1 0,-1-1-1,1 1 1,-1 0 0,0 6-1,-5 41-127,3-39 124,-7 39-9,4-22 218,-3 54 1,7-81-146,1 1 1,0-1 0,0 0 0,0 0-1,1 0 1,-1 0 0,0 0-1,1 0 1,0 0 0,-1 0 0,1 0-1,0 0 1,0 0 0,0-1 0,0 1-1,0 0 1,0-1 0,1 1 0,-1 0-1,0-1 1,1 1 0,-1-1 0,1 0-1,0 0 1,0 1 0,-1-1 0,1 0-1,0 0 1,0-1 0,0 1-1,0 0 1,0-1 0,0 1 0,0-1-1,0 0 1,0 1 0,0-1 0,0 0-1,4-1 1,5 1 40,0-2 0,0 1 0,-1-2 0,1 1-1,19-9 1,14-8-35,70-40 1,34-36 159,-73 46-94,-31 21-131,-1-2 0,71-66 0,-113 96-4,-1 0 1,1-1 0,-1 1 0,1-1 0,-1 0 0,1 1 0,-1-1-1,1 1 1,-1-1 0,0 0 0,1 1 0,-1-1 0,0 0 0,1 1 0,-1-2-1,0 2 27,0 0 0,0 0-1,-1-1 1,1 1 0,0 0 0,0 0-1,0 0 1,0 0 0,0 0-1,0-1 1,-1 1 0,1 0 0,0 0-1,0 0 1,0 0 0,-1 0-1,1 0 1,0 0 0,0 0-1,0 0 1,0 0 0,-1-1 0,1 1-1,0 0 1,0 0 0,-1 0-1,1 0 1,0 0 0,0 0-1,0 1 1,-1-1 0,-20 5-383,3 3 337,0 1 1,1 0-1,0 2 0,-23 18 1,-54 56 70,76-66 43,0 0 0,2 1 0,0 1-1,1 0 1,1 1 0,-20 43 0,32-58-41,0 0 1,0 0-1,0 0 1,1 0-1,0 0 0,0 8 1,0-11 20,1 0 0,1-1 0,-1 1 0,0 0 0,1-1 0,0 1 0,0-1 0,0 1 0,0-1 0,0 1 0,1-1 0,-1 0 0,5 6 0,-5-8-7,0 0 0,1 0 0,-1 0 0,1 0 0,-1 0 0,1 0 0,0 0 0,-1 0 0,1-1 1,0 1-1,0-1 0,-1 1 0,1-1 0,0 0 0,0 0 0,0 1 0,-1-1 0,1 0 0,0-1 0,0 1 0,0 0 0,-1 0 0,1-1 0,0 1 0,0-1 1,3-1-1,4-2 34,1-1 1,-1 1-1,11-8 1,-19 11-58,14-9 13,0-1 0,-1-1 0,0 0 0,-1-1 0,-1-1 0,19-24-1,53-99 45,-59 93 8,-1 1-659,-19 38-22,-5 5 602,1 1-1,-1-1 0,0 0 1,0 0-1,0 1 1,1-1-1,-1 0 1,0 0-1,0 1 0,0-1 1,0 0-1,0 0 1,0 1-1,0-1 1,1 0-1,-1 1 0,0-1 1,0 0-1,0 0 1,0 1-1,0-1 1,0 0-1,0 1 0,-1-1 1,1 0-1,0 1 1,0-1-1,-5 32-103,-2 0-1,-1-1 1,-19 48-1,7-20 114,16-48 10,-79 257 77,66-204-62,-61 202 100,49-193 101,26-67-138,0 0 0,0 0 0,-1-1-1,0 1 1,0-1 0,0 1 0,-1-1-1,-8 7 1,12-11-71,0-1 0,0 1 0,0-1-1,0 1 1,0-1 0,0 1 0,0-1 0,0 0-1,0 1 1,0-1 0,0 0 0,0 0 0,0 0-1,0 0 1,0 0 0,-1 0 0,1 0 0,0 0-1,0 0 1,0 0 0,0-1 0,0 1 0,0-1-1,0 1 1,0 0 0,0-1 0,0 0 0,0 1-1,0-1 1,0 0 0,0 1 0,1-1 0,-1 0-1,0 0 1,0 0 0,0-1 0,-2-2 33,0 0-1,0-1 1,0 1 0,1-1-1,-1 0 1,-1-7 0,-5-21-53,1-2 1,2 1 0,-2-47-1,6 64-41,1-1 0,1 0-1,0 0 1,1 0 0,1 0 0,7-26 0,-8 40 26,1 0 0,0 0 1,0 0-1,1 0 0,-1 0 1,1 1-1,0-1 0,-1 1 1,2 0-1,-1 0 0,0 0 1,1 0-1,-1 0 0,1 1 1,4-3-1,6-2 7,1 0-1,27-8 1,136-29 166,-122 33-105,-1-3 0,64-24 1,-94 27 12,1-1 1,-2 0 0,0-2 0,0-1 0,38-33 0,-51 38-40,0-1 0,-1 0-1,0 0 1,-1-1 0,0-1-1,-1 1 1,-1-1 0,0-1-1,0 1 1,-2-1 0,0 0-1,5-18 1,-9 27-59,0 1 0,0 0 0,0 0 0,-1-1 0,1 1 0,-1 0 0,0-1-1,0 1 1,-1 0 0,1-1 0,-1 1 0,0 0 0,-2-6 0,2 8 22,1 1-1,-1-1 1,0 1 0,0 0-1,0-1 1,-1 1 0,1 0 0,0 0-1,0 0 1,-1-1 0,1 1-1,0 1 1,-1-1 0,1 0 0,-1 0-1,0 0 1,1 1 0,-1-1-1,1 1 1,-1-1 0,0 1 0,1 0-1,-1 0 1,0 0 0,0 0-1,1 0 1,-1 0 0,0 0 0,1 0-1,-1 0 1,0 1 0,-1 0-1,-4 1-29,1 0 0,0 0 0,0 1 0,0 0 0,1 0 0,-1 0-1,-5 5 1,1 0 41,0 0 0,1 1 0,1 0 0,-1 1 0,1 0 0,1 0 0,0 1 0,-8 15 0,12-20 77,0 1 1,0 0-1,0 0 0,1 0 0,0 1 0,0-1 0,1 1 0,0-1 1,0 1-1,1-1 0,0 1 0,1-1 0,-1 1 0,1-1 0,3 9 1,-3-11-16,1 0 1,1-1-1,-1 1 0,1-1 1,-1 1-1,1-1 1,0 0-1,1 0 1,-1-1-1,1 1 1,0-1-1,-1 1 1,2-1-1,-1 0 1,0-1-1,0 1 1,10 3-1,-1-1 29,1 0-1,0-1 0,1 0 1,25 3-1,-16-5-36,1-1 1,-1-1 0,42-5-1,23-12-4066,-77 14 2560,0-1-1,-1-1 0,1 1 0,-1-2 1,0 0-1,-1 0 0,0-1 0,11-8 1,37-30-4783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5:38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0 495 8128,'1'1'205,"-1"-1"0,1 1 0,-1-1 1,1 0-1,-1 1 0,1-1 0,-1 0 0,1 0 1,-1 1-1,1-1 0,-1 0 0,1 0 1,-1 0-1,1 0 0,0 1 0,-1-1 0,1 0 1,-1 0-1,1 0 0,-1 0 0,1-1 0,0 1 1,20-1 1250,2-2-83,27-6 0,-42 6-1197,0 1 0,0-1 0,0 0 0,0-1 0,-1 0 0,15-10 0,0-2 329,-1-2 0,37-40 0,-48 46-335,0-1-1,-1-1 1,-1 1 0,0-1 0,0-1 0,8-24 0,-6 11 114,-2 0-1,-1-1 1,-1 0-1,-1 0 1,0-32-1,-4 58-257,-1 0 0,-1 0-1,1 0 1,0 0 0,-1 0-1,1 0 1,-1 1 0,0-1 0,0 0-1,-2-4 1,-3 15-223,-2 11 155,1 1 0,1 0 1,0 0-1,-2 21 1,1-2 263,2 1 1,1 0 0,3 63-1,1-99-147,0 0-1,1 1 0,-1-1 0,1 0 0,0 0 1,3 6-1,-4-9-29,1 0 0,0 1 1,-1-1-1,1 0 0,0 0 0,0 0 1,0 0-1,0 0 0,0 0 0,0 0 0,1 0 1,-1 0-1,0-1 0,0 1 0,1 0 1,-1-1-1,0 1 0,1-1 0,-1 1 1,0-1-1,1 0 0,-1 0 0,3 1 1,3-1 75,0 0 0,1 0 1,-1-1-1,1 0 0,-1 0 1,0-1-1,9-3 0,49-21 394,-64 25-507,25-12 70,-1-1 0,0-1 0,-1-1 0,-1-1 0,29-28 0,-10 3-32,58-75 0,-85 99-130,30-27 0,-44 44 81,0 0 6,-1 1 0,0-1-1,1 1 1,-1 0 0,0-1 0,1 1-1,-1-1 1,1 1 0,-1 0 0,1-1-1,-1 1 1,1 0 0,-1-1 0,1 1-1,-1 0 1,1 0 0,0-1 0,-1 1-1,1 0 1,-1 0 0,1 0 0,-1 0-1,1 0 1,0 0 0,-1 0 0,1 0-1,0 0 1,-1 0 0,1 0 0,-1 0-1,1 1 1,-1-1 0,1 0 0,0 0-1,-1 1 1,1-1 0,-1 0 0,1 1-1,-1-1 1,1 0 0,-1 1 0,0-1-1,1 1 1,-1-1 0,1 1 0,-1-1-1,1 1 1,0 2 12,0-1 0,0 1 0,0 0 0,0-1 0,-1 1 1,1 0-1,-1 0 0,1 0 0,-1 3 0,-9 88-56,2-30 189,8-15 267,-1-49-406,0 0-1,0 0 1,0 0 0,0 0-1,0 0 1,0 0-1,0 0 1,0 1-1,0-1 1,0 0-1,0 0 1,0 0-1,1 0 1,-1 0-1,0 0 1,0 0-1,0 0 1,0 0-1,0 1 1,0-1-1,0 0 1,0 0-1,0 0 1,1 0-1,-1 0 1,0 0-1,0 0 1,0 0-1,0 0 1,0 0-1,0 0 1,1 0-1,-1 0 1,0 0-1,0 0 1,0 0-1,0 0 1,0 0-1,0 0 1,0 0-1,1 0 1,-1 0-1,0 0 1,0 0-1,0 0 1,0-1-1,0 1 1,0 0-1,0 0 1,11-6 186,10-11-64,-2-10-113,-13 18-95,1 0 1,0 0 0,9-9-1,-15 18 61,0-1-1,0 0 0,0 1 0,0-1 0,0 1 0,0 0 0,0-1 0,0 1 0,0 0 0,0-1 0,0 1 0,0 0 1,0 0-1,0 0 0,0 0 0,0 0 0,1 0 0,-1 0 0,0 1 0,0-1 0,0 0 0,0 0 0,0 1 1,0-1-1,0 1 0,0-1 0,0 1 0,0-1 0,0 1 0,1 1 0,2 1-14,-1 0 0,0 0 1,1 0-1,-1 0 0,5 7 0,19 36-177,-18-30-1651,18 25 1,-16-24-1539,-10-15 2400,0 0 1,1 1 0,-1-1-1,1 0 1,-1 0 0,1 0-1,0 0 1,0 0 0,0-1-1,3 3 1,3 4-2433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5:39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13 9216,'-68'-12'4192,"52"20"-3648,16-4-736,3 4 0,20 3-1600,4 6 992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5:39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60 114 7712,'-4'-5'4264,"4"21"-3179,1-2-376,-7 189 3786,-15 108-1897,1-17-1328,17-197-881,-3 37 672,7-74 2129,5-108-2317,-3 27-792,16-138-62,6-43 95,4-29 153,11-8-155,-35 212-125,2 0-1,1 1 1,1 0-1,1 0 0,26-44 1,-30 59-13,0 1 0,1 1 0,1-1 0,-1 1 0,2 1 0,-1-1 0,1 1 0,0 1 0,1 0 0,0 0 0,0 1 0,0 0 0,1 1 0,-1 0 0,2 0 0,13-3 0,-16 6 5,0 1 0,0-1-1,0 2 1,0-1-1,0 1 1,1 1-1,-1-1 1,0 2-1,0-1 1,10 4-1,-13-3 30,0 0-1,0 0 1,0 1-1,0 0 1,-1 0-1,1 0 0,-1 1 1,0 0-1,0 0 1,0 0-1,-1 1 0,1-1 1,-1 1-1,0 0 1,4 7-1,-3-1 82,0 0 0,0 0 1,-1 0-1,-1 1 0,0-1 0,0 1 0,-1 0 0,0 0 0,-2 0 1,1-1-1,-1 1 0,-1 0 0,0 0 0,0 0 0,-2 0 0,1 0 1,-1-1-1,-1 1 0,0-1 0,-8 15 0,7-19-58,1-1 0,-1 0 0,0-1 0,0 1 0,-1-1 0,0 0 0,1 0 0,-2-1 0,1 1 0,0-2 0,-1 1 0,0-1 0,0 0 0,0 0 0,-8 2 0,-4 0-217,0-1 1,0-1-1,0 0 1,-36-1-1,26-3-1750,-30-4 0,37-3-819,16 5 1158,-4 2-307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1:45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5 177 9056,'-5'-8'4096,"23"3"-3552,11-2 544,1 2-704,61-10 416,7 2-480,60-16-97,0 14-127,24-9-160,-10 4 32,17 0-7871,-28 5 4319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5:4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24 104 11232,'-18'-17'3594,"18"17"-3472,-1 0 0,1-1 0,0 1 0,-1 0 0,1 0 0,0-1 0,-1 1 1,1 0-1,0-1 0,0 1 0,-1 0 0,1-1 0,0 1 0,0 0 0,-1-1 0,1 1 0,0 0 0,0-1 0,0 1 0,0-1 0,0 1 0,0 0 0,0-1 0,0 1 0,0-1 0,0 1 0,0 0 0,0-1 0,0 1 0,0-1 0,6-3 4154,-5 4-3583,15-7 11,0 2 0,0 0 0,1 0 0,27-3 0,1 0-517,22-5-1539,114-7 0,-169 20-627,-1 0 0,0 0 1,18 4-1,-1 3-1855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5:40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29 7040,'-2'-3'618,"0"-3"1250,2 6-1847,0 0 0,0 0 1,0 0-1,0 0 0,0 0 0,0 0 0,0 0 0,0 0 0,0 0 0,0 0 0,0 0 0,0 0 0,0 0 0,0-1 1,0 1-1,0 0 0,0 0 0,0 0 0,1 0 0,-1 0 0,0 0 0,3 2 2671,0 6 572,1-3-2821,-3 3-15,1 0 1,-1-1-1,0 1 1,-1 0-1,0 0 1,-2 15-1,1-6-30,-2 85 939,-9 94 153,8-172-1287,2-14 33,0 1-1,1-1 0,0 1 0,1-1 1,0 1-1,2 12 0,-2-22-210,0-1-1,0 0 0,0 0 0,0 0 1,0 0-1,0 0 0,0 1 1,0-1-1,0 0 0,0 0 0,0 0 1,0 0-1,0 0 0,0 0 1,0 1-1,0-1 0,0 0 1,0 0-1,0 0 0,0 0 0,0 0 1,1 0-1,-1 0 0,0 0 1,0 0-1,0 1 0,0-1 0,0 0 1,0 0-1,0 0 0,1 0 1,-1 0-1,0 0 0,0 0 1,0 0-1,0 0 0,0 0 0,0 0 1,1 0-1,-1 0 0,0 0 1,0 0-1,0 0 0,0 0 0,0 0 1,0 0-1,1 0 0,-1 0 1,0 0-1,0 0 0,0 0 1,0 0-1,0 0 0,1-1 0,4-5 80,32-73-88,-17 35-129,65-131-211,-68 142 279,36-63-187,-42 79 225,0 1 0,1 0 1,19-20-1,-30 35 12,0 0 0,1 0 0,-1-1 0,0 1 0,0 0 0,1 0 0,-1 1 0,1-1 0,-1 0 0,1 0 1,-1 1-1,1-1 0,0 1 0,2-1 0,-3 1 18,0 0 1,0 0 0,0 0-1,0 0 1,0 0 0,0 1-1,0-1 1,0 0-1,0 1 1,0-1 0,0 1-1,0-1 1,0 1 0,-1-1-1,1 1 1,0 0 0,0-1-1,0 2 1,2 2 75,0-1 0,-1 1 1,1 0-1,-1 0 0,0 1 1,0-1-1,-1 0 0,3 8 1,1 15 133,-1 0 0,-1-1 0,-2 46 0,0-18-158,3 151-464,-4-200-426,1 17-1327,2-9-3765,2-9 2660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5:45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1250 5408,'0'0'68,"-1"0"0,1 1 0,0-1 0,0 0 0,-1 0 0,1 0 0,0 0 0,0 0 0,-1 0 0,1 0 0,0 0 0,0 0 0,-1 1 0,1-1 0,0 0 1,0 0-1,0 0 0,-1 0 0,1 1 0,0-1 0,0 0 0,0 0 0,0 0 0,-1 1 0,1-1 0,0 0 0,0 0 0,0 1 0,0-1 0,0 0 0,0 0 0,0 1 0,0-1 0,0 0 0,0 1 0,0-1 0,0 0 0,9 7 3560,-5-6-2569,1 1 0,-1-1 0,0 0 1,8 0-1,-6-1-711,-1-1 0,0 1 0,0-1 0,1-1 0,-1 1 0,0-1 0,0 0 1,5-3-1,37-23 1249,-38 21-1395,0 0-1,-1-1 1,0 0 0,-1 0-1,1 0 1,-1-1-1,-1 0 1,7-12 0,2-8 320,16-44 0,31-125 908,-10 28-769,-51 167-694,0 0 1,0 0-1,1 0 1,-1 0-1,1 1 1,0-1-1,-1 0 1,1 1-1,1-1 1,1-2-1,-3 5 14,-1 0 0,1 0-1,-1 0 1,1 0-1,0 0 1,-1 0 0,1 0-1,-1 0 1,1 0 0,-1 0-1,1 1 1,-1-1 0,0 0-1,1 0 1,-1 0 0,1 1-1,-1-1 1,1 0 0,-1 0-1,1 1 1,-1-1-1,0 0 1,1 1 0,-1-1-1,0 0 1,1 1 0,-1-1-1,0 1 1,0-1 0,1 1-1,-1-1 1,0 0 0,1 2-1,8 16-82,-9-17 73,2 4 21,0 1 0,-1 0 0,1 0 1,-1 0-1,-1 0 0,1 0 0,-1 7 0,0 2 23,4 200 266,-7-166-60,-1-1 0,-16 69 0,19-112-183,0 0 0,0 0 1,-1-1-1,0 1 0,0 0 1,0-1-1,-1 1 0,1-1 0,-1 1 1,-6 6-1,7-9-48,-1 0 0,1-1 0,0 1-1,-1 0 1,0-1 0,1 1 0,-1-1 0,0 0 0,0 0 0,1 0 0,-1 0-1,0-1 1,0 1 0,0-1 0,0 0 0,0 0 0,0 0 0,0 0 0,-3 0 0,-1-1-55,0 0 0,0 0 1,1 0-1,-1-1 1,0 0-1,1 0 0,-1 0 1,-5-4-1,23 12-902,0-1 933,-1 0 0,2 0 0,11 3-1,-8-7 267,0 0-1,0-1 1,0 0-1,0-1 1,0-1-1,0-1 0,0 0 1,-1 0-1,1-2 1,21-9-1,10-7 110,72-47-1,-67 34-228,-1-3 0,79-76 0,-114 98-173,-7 7 7,0 0 0,0 1 1,0-1-1,1 2 0,1-1 0,18-9 0,-25 15 30,-1 0 0,0 1 0,1-1 0,-1 0 0,1 1 0,-1 0 0,1 0-1,-1 0 1,1 0 0,-1 0 0,1 0 0,-1 1 0,1-1 0,-1 1-1,0 0 1,1-1 0,-1 1 0,0 0 0,1 0 0,-1 1 0,0-1-1,0 0 1,0 1 0,3 2 0,1 3 44,0 0 0,0 0 0,0 1 0,9 15 0,-13-18 57,-1-4 168,-2-6 256,-1-1-580,-2 0-1,1 1 0,0-1 0,-1 1 1,0 0-1,-1 0 0,-7-8 0,10 11 35,0 1-1,0-1 0,1 1 0,-1-1 0,0 1 1,-1 0-1,1 0 0,0 0 0,0 0 0,0 0 0,-1 0 1,1 0-1,0 1 0,-1-1 0,1 1 0,-1 0 1,1 0-1,-1 0 0,1 0 0,0 0 0,-1 0 0,1 1 1,-1-1-1,1 1 0,-4 1 0,0 2 25,0-1-1,0 1 1,0 1-1,1-1 0,0 1 1,0 0-1,0 0 1,1 0-1,-7 10 1,-4 9-60,-13 27 1,20-35 72,4-8 25,0 1-1,0-1 0,1 1 1,0 0-1,1 0 0,0 0 1,-2 14-1,4-18-1,0 1 0,0-1 0,0 0 1,1 0-1,0 0 0,0 0 0,0 0 0,1 0 0,-1-1 1,1 1-1,0 0 0,1-1 0,-1 1 0,1-1 0,4 6 1,2 1 170,1 0 1,0-1 0,0 0 0,19 14 0,-23-20-113,0-1 0,0 1 0,0-1 0,0 0 0,0-1 1,1 0-1,-1 0 0,1 0 0,-1 0 0,1-1 0,13 0 0,4-3-19,-1-1 0,0-1-1,0-1 1,0-1 0,31-12-1,-18 6-83,16-5-24,0-3-1,-2-1 1,0-3 0,-2-2-1,50-35 1,-61 35-150,43-24 1,-75 46 39,-14 4 38,-17 6-9,13-2 97,0 1 0,0 1 0,-23 13-1,4-1 1,-7 2 34,-31 15 28,-77 53 1,136-80-38,1 0 1,-12 11-1,20-16 46,-1 0 1,0 0-1,1 0 1,0 0-1,0 0 1,0 0-1,0 1 1,0-1-1,1 1 1,-1-1-1,0 6 0,2-8-9,0 0 0,0 0 0,-1-1 0,1 1 0,1 0 0,-1 0 0,0-1 0,0 1-1,0 0 1,0-1 0,0 1 0,1 0 0,-1 0 0,0-1 0,1 1 0,-1 0 0,0-1-1,1 1 1,-1 0 0,1-1 0,-1 1 0,1-1 0,-1 1 0,1-1 0,0 1-1,-1-1 1,1 0 0,-1 1 0,1-1 0,0 1 0,0-1 0,-1 0 0,1 0 0,0 1-1,-1-1 1,1 0 0,0 0 0,1 0 0,3 1 52,-1-1 0,1 0-1,0 0 1,8-1 0,10-3-102,0-1-1,-1-1 1,0-1 0,0-1-1,-1-1 1,0-1 0,0-1-1,-1 0 1,-1-2 0,0 0-1,29-26 1,-33 25 3,29-23-319,-44 37 329,0 0 0,0 0 0,1-1-1,-1 1 1,0 0 0,0 0 0,1 0-1,-1 0 1,0-1 0,1 1 0,-1 0-1,0 0 1,1 0 0,-1 0 0,0 0-1,0 0 1,1 0 0,-1 0-1,0 0 1,1 0 0,-1 0 0,0 0-1,1 0 1,-1 0 0,0 0 0,1 0-1,-1 0 1,0 0 0,1 0 0,-1 0-1,0 0 1,0 1 0,1-1 0,-1 0-1,0 0 1,0 0 0,1 1-1,-1-1 1,0 0 0,0 0 0,0 1-1,1-1 1,-1 0 0,0 0 0,0 1-1,0-1 1,0 0 0,1 1 0,-1-1-1,0 0 1,0 0 0,0 1 0,0-1-1,0 0 1,0 1 0,0-1-1,0 0 1,0 1 0,0-1 0,0 0-1,0 1 1,0-1 0,-1 1 0,-1 28-266,2-23 258,-5 24-22,3-19 28,0 0 1,1 0-1,0 13 0,1-21 50,0 1-1,1-1 0,-1 0 0,1 1 1,0-1-1,0 0 0,0 1 0,0-1 0,1 0 1,-1 0-1,1 0 0,0 0 0,0 0 1,4 4-1,-5-6-1,0 1-1,1-1 1,-1 0 0,1 1 0,0-1-1,0 0 1,-1 0 0,1-1-1,0 1 1,0 0 0,0 0 0,0-1-1,0 1 1,0-1 0,3 0 0,0 1 3,-1-2 1,0 1 0,1-1-1,-1 1 1,0-1 0,9-3-1,0-1 38,0-1 1,-1 0-1,18-13 0,-16 9-62,-2 0 0,1 0-1,-1-2 1,12-14 0,-13 14-24,172-207-202,-182 218 213,141-191 16,-100 130-253,39-80-1,-76 133 148,-4 7 20,0 0 0,0 0 1,0 1-1,0-1 0,0 0 0,-1 0 0,1 0 0,-1-1 0,1 1 0,-1-3 1,0 5 56,0 0 0,0 0 1,0-1-1,0 1 0,0 0 1,0 0-1,0 0 0,0 0 1,-1 0-1,1-1 0,0 1 1,0 0-1,0 0 0,0 0 1,0 0-1,-1 0 0,1 0 1,0 0-1,0 0 0,0 0 1,-1 0-1,1-1 0,0 1 1,0 0-1,0 0 0,0 0 1,-1 0-1,1 0 0,0 0 1,0 0-1,0 0 0,-1 1 1,1-1-1,0 0 0,0 0 1,0 0-1,0 0 0,-1 0 1,1 0-1,0 0 0,0 0 1,0 0-1,0 0 0,-1 1 1,1-1-1,0 0 0,0 0 1,-11 7-175,3 0 26,0 1-1,-14 18 1,7-9 10,-1 3 132,1 0 1,1 0-1,0 2 0,2 0 0,1 0 0,-9 25 0,2 3-27,-19 92 0,32-118 108,1 1 0,1 0 0,0 28 0,3-45-10,0-1-1,0 1 1,1-1-1,0 1 0,1-1 1,0 0-1,0 1 0,0-1 1,1 0-1,0 0 0,0 0 1,1-1-1,0 1 1,8 10-1,-9-14-13,0 0 0,1 0 0,0-1 0,-1 1 0,1-1 0,0 0 0,0 0 0,0 0 0,0 0-1,1 0 1,-1-1 0,0 0 0,1 0 0,-1 0 0,0-1 0,1 0 0,-1 1 0,9-2 0,-7 0-47,0 0 0,0 0 0,0 0 0,0-1 0,0 0 0,0 0 0,-1 0 0,1-1 0,-1 0 0,0 0 0,1-1 0,-1 1 0,-1-1 0,6-5 0,2-5-30,-1 0-1,0 0 1,15-29-1,24-56-248,-29 56 89,151-290-462,69-159 293,-231 473 325,-4 8 101,0 0 0,-1 0 0,0 0 0,-1 0 0,0-1 0,3-19 0,-7 30-75,0 1 1,1-1 0,-1 0 0,0 0 0,0 0-1,0 1 1,0-1 0,0 0 0,0 0 0,-1 1 0,1-1-1,0 0 1,0 0 0,0 1 0,-1-1 0,1 0-1,0 1 1,-1-1 0,1 0 0,-1 0 0,0 1 3,1-1 0,-1 1 1,1 0-1,-1 0 1,1 0-1,-1-1 0,1 1 1,-1 0-1,1 0 1,-1 0-1,0 0 0,1 0 1,-1 0-1,1 0 1,-1 0-1,1 0 0,-1 0 1,1 1-1,-1-1 1,0 0-1,-3 2-29,0 0-1,1-1 1,0 2 0,-1-1-1,-5 5 1,0 2 24,0 1 1,1 0-1,0 0 0,0 1 1,1 0-1,-9 19 1,10-19 17,-37 72 140,4 2 0,3 1 0,-47 179 0,67-190 87,5 1 0,2 1-1,2 89 1,7-150-175,2 46 230,-2-56-208,1-1 0,0 0-1,0 0 1,0 0 0,1 0 0,0 0 0,0-1-1,0 1 1,3 5 0,-3-8-28,-1 0 0,1 0 0,0 0 0,0 0 0,0 0 1,1-1-1,-1 1 0,0-1 0,0 1 0,1-1 0,-1 0 0,1 0 0,0 0 1,-1 0-1,1 0 0,0-1 0,-1 1 0,1-1 0,0 1 0,-1-1 0,1 0 1,5-1-1,2 0-54,1-1 0,0 0 1,-1-1-1,12-5 0,-21 8 10,15-7-5,0 0 0,-1-1 1,0 0-1,0-1 0,-1-1 1,0-1-1,-1 0 1,0 0-1,-1-1 0,0-1 1,12-18-1,-4 4-49,-1-2-1,-2-1 1,-1 0 0,20-53-1,-30 70-23,-1 0 0,-1-1-1,0 1 1,-1-1-1,3-28 1,-6 41 61,0 1 0,0-1 0,0 1 1,0-1-1,0 0 0,0 1 0,0-1 0,0 1 1,0-1-1,0 0 0,0 1 0,-1-1 0,1 1 1,0-1-1,0 0 0,-1 1 0,1-1 1,0 1-1,-1-1 0,1 1 0,0-1 0,-1 1 1,1-1-1,-1 1 0,1 0 0,-1-1 0,1 1 1,-1 0-1,1-1 0,-1 1 0,1 0 0,-1-1 1,1 1-1,-1 0 0,0 0 0,1 0 0,-1 0 1,1 0-1,-1 0 0,0-1 0,1 1 0,-1 1 1,1-1-1,-1 0 0,0 0 0,0 0 1,-3 1-38,1 0 0,-1 1 1,1-1-1,-1 0 1,1 1-1,-3 2 1,-2 1 17,1 0 0,1 1 0,-1 0-1,1 0 1,0 1 0,1-1 0,-1 1 0,-5 11 0,-1 4 43,-16 37 1,20-38 52,0 0-1,1 0 1,1 1-1,-2 22 1,7-37-14,0 0-1,0 0 0,1 1 1,0-1-1,0 0 1,1 0-1,0 0 1,0 0-1,1 0 0,-1 0 1,2-1-1,-1 1 1,1 0-1,0-1 1,0 0-1,7 10 0,-6-12 8,0 0 0,0 1-1,1-1 1,-1-1-1,1 1 1,0-1-1,0 0 1,1 0-1,-1 0 1,1-1 0,-1 0-1,1 0 1,0 0-1,-1-1 1,1 0-1,0 0 1,0 0-1,0-1 1,0 0 0,0 0-1,0 0 1,0-1-1,0 0 1,0 0-1,0 0 1,0-1-1,-1 0 1,1 0-1,-1-1 1,1 1 0,-1-1-1,0 0 1,0-1-1,7-5 1,-2-2-49,-1-1 0,0-1 0,-1 1 0,0-1 0,-1-1 0,6-15 0,-2 3-140,-1 0 0,-1-1 0,-2 0 0,0-1 0,-2 1 0,-1-1 0,1-48 0,-4 76 113,0 1 0,0-1-1,0 0 1,0 0 0,0 1-1,0-1 1,-1 1 0,1-1-1,0 1 1,0-1 0,0 1-1,0-1 1,-1 1 0,1 0-1,1 0 1,3 9-26,-1-1 0,0 1 0,0 0 0,-1 0 0,0 0 0,0 1 0,1 15 0,0-2-9,5 21 145,-3-10 23,11 36 0,-14-61-46,0-1 0,1 1 0,0-1 0,1 0 0,0 0 0,1 0 0,-1-1 0,10 11 0,-13-17-32,0 0-1,0 0 1,1-1 0,-1 1 0,0 0 0,1-1 0,-1 1-1,1-1 1,0 0 0,-1 0 0,1 0 0,0 0-1,-1 0 1,1-1 0,3 1 0,-1-1 14,0 0-1,-1 0 1,1 0-1,0-1 1,-1 0 0,1 0-1,-1 0 1,7-3 0,3-2 77,-1-1 0,1-1-1,-2 0 1,20-15 0,-11 6-48,-1-2-1,32-37 0,27-48-6,-59 77-1,1-5-23,-16 22-166,1 1 0,8-9 0,-14 18 116,0 0 0,0 0 0,0 0 1,0 0-1,0 0 0,0-1 0,0 1 1,0 0-1,0 0 0,0 0 0,0 0 1,0 0-1,0 0 0,0 0 0,1 0 1,-1 0-1,0 0 0,0 0 0,0 0 1,0 0-1,0 0 0,0 0 0,0 0 0,0 0 1,0 0-1,0 0 0,0 0 0,1 0 1,-1 0-1,0 0 0,0 0 0,0 0 1,0 0-1,0 0 0,0 0 0,0 0 1,0 0-1,0 0 0,0 0 0,1 0 1,-1 0-1,0 0 0,0 0 0,0 0 0,0 0 1,0 0-1,0 0 0,0 0 0,0 0 1,0 0-1,0 0 0,2 7-143,-3 15 4,-11 81 194,-4 49 256,15-139-286,0-2 4,1 0 1,1 17-1,-1-25-2,0 0 0,1-1 0,-1 1 0,1-1 1,0 1-1,0-1 0,0 1 0,0-1 0,0 0 0,0 1 1,1-1-1,-1 0 0,1 0 0,0 0 0,-1 0 0,4 2 0,-5-3-11,1-1-1,0 1 0,0-1 0,0 1 0,0-1 1,0 0-1,0 1 0,0-1 0,0 0 0,0 0 1,0 1-1,0-1 0,0 0 0,0 0 0,0 0 0,0 0 1,0 0-1,0-1 0,0 1 0,0 0 0,0 0 1,0-1-1,0 1 0,0-1 0,0 1 0,0 0 1,1-2-1,3-1 37,-1-1-1,0 0 1,0 1 0,4-6 0,-3 4-19,9-12 3,0-1 0,-1-1 0,-1 0 0,17-35 0,15-26-187,-21 45-154,-23 35 306,0-1 0,0 1 0,0 0 0,0 0 0,0 0 1,0 0-1,1-1 0,-1 1 0,0 0 0,0 0 0,0 0 0,0 0 1,0-1-1,0 1 0,0 0 0,1 0 0,-1 0 0,0 0 0,0 0 1,0 0-1,0 0 0,0 0 0,1-1 0,-1 1 0,0 0 0,0 0 1,0 0-1,1 0 0,-1 0 0,0 0 0,0 0 0,0 0 0,0 0 1,1 0-1,-1 0 0,0 0 0,0 0 0,2 8-122,-2 12-20,-5 13 180,-9 35 0,-6 28 76,20-95-95,0 0 0,0 0 0,0 0 0,0 0 0,0 0 0,0-1 0,0 1 0,0 0 0,0 0 0,0 0 0,1 0 0,-1 0 0,0 0 0,1 0 0,-1 0 0,1-1 0,0 2 0,-1-1-10,1-1 0,-1 1 0,1-1 0,-1 0 0,1 0-1,-1 1 1,1-1 0,-1 0 0,1 0 0,0 1 0,-1-1 0,1 0-1,-1 0 1,1 0 0,0 0 0,-1 0 0,1 0 0,0 0 0,-1 0-1,1 0 1,3-1-10,0 0-1,-1 0 0,1-1 1,-1 1-1,1-1 0,-1 0 0,6-3 1,57-46-212,14-10 69,-71 55 125,2-2-13,0 1 0,0 1 1,0 0-1,19-6 1,-28 11 13,0 0 1,0 0 0,0 1-1,0-1 1,1 1 0,-1 0 0,0-1-1,0 1 1,0 0 0,0 0-1,0 1 1,1-1 0,-1 0 0,0 1-1,0-1 1,0 1 0,0 0-1,0 0 1,0-1 0,0 1 0,0 0-1,-1 1 1,1-1 0,0 0-1,0 1 1,-1-1 0,1 1 0,-1-1-1,1 1 1,-1-1 0,0 1-1,0 0 1,2 3 0,9 32-77,-10-29 154,1 1 0,-1-1 0,5 8 0,-6-14-36,1 0-1,-1 1 1,0-1-1,1 0 0,0 0 1,-1 0-1,1-1 0,0 1 1,0 0-1,0-1 1,0 1-1,0-1 0,0 1 1,4 0-1,0 0-7,-1 0 0,1 0 0,-1-1 0,1 0 0,-1 0-1,1-1 1,0 1 0,0-1 0,-1 0 0,1-1 0,0 0 0,-1 1 0,1-2 0,-1 1-1,7-3 1,-3 1 2,-1-1 1,0 0-1,0-1 0,-1 0 0,1 0 0,-1-1 0,0 1 0,0-1 0,8-11 0,98-137-447,-31 37 160,-77 111 210,0 0-1,0-1 0,6-13 1,-11 13-177,0 7 229,-1 0 0,1 0 0,-1 0 0,1 0 0,0 0 0,-1 1 0,1-1 0,-1 0 0,1 0 1,0 0-1,-1 0 0,1 1 0,0-1 0,-1 0 0,1 0 0,0 0 0,0 1 0,-1-1 0,1 0 0,0 1 1,0-1-1,-1 0 0,1 1 0,0-1 0,0 0 0,-1 1 0,-22 32-83,2 0-1,-31 66 0,16-29 44,25-50 51,-33 66 78,37-71 15,1 1-1,1 0 0,-6 27 1,11-30 74,0-13-162,1 0 0,-1 1 0,0-1 0,0 0 0,0 0 0,1 1 0,-1-1 1,0 0-1,0 0 0,1 0 0,-1 1 0,0-1 0,0 0 0,1 0 0,-1 0 0,0 0 0,1 0 0,-1 1 0,0-1 0,1 0 0,-1 0 0,1 0 1,0 0-2,1 0 0,-1-1 1,0 1-1,1 0 1,-1-1-1,0 1 1,1-1-1,-1 1 1,0-1-1,0 0 1,0 1-1,2-2 0,3-3-3,-1 0 0,0 0 0,0 0 0,-1-1 0,1 1 0,5-12 0,20-41 9,-18 31-9,91-167-146,-102 203 126,-1 0 0,-1 0 0,1 0 0,-3 10-1,-48 168 252,-15 2-131,48-139-101,2-6 27,-1-1 0,-2-1-1,-3-1 1,0 0-1,-33 41 1,-5-13 190,42-48-107,-2 0-1,-27 21 1,39-36-88,-1 0 1,1 0-1,-1-1 0,0 0 1,0 0-1,-1-1 1,1-1-1,-1 0 0,-13 3 1,21-5-30,-1-1 0,1 0 1,0 0-1,0 0 0,-1 0 1,1 0-1,0 0 0,0-1 1,-1 1-1,1-1 0,0 1 1,0-1-1,0 0 0,0 0 1,0 0-1,0 0 0,0 0 1,-3-3-1,2 1-3,0 0 0,1 0-1,-1 0 1,1 0 0,0-1 0,-1 1 0,2-1 0,-1 0 0,-2-6-1,0-3 7,1 0 0,0 0 0,0 0 0,2-1-1,-1-14 1,2 6-134,1 1 0,1 0 0,1-1-1,1 1 1,1 1 0,0-1 0,2 1 0,0-1-1,2 2 1,0-1 0,1 1 0,0 1 0,2 0 0,0 0-1,1 2 1,1-1 0,27-24 0,-19 22-2910,-2-1 1,0-1-1,18-24 1,-12 8-922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5:45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12 13472,'-23'-12'7295,"28"16"-7999,-1 1 352,0 6-4927,-4 1-2369,0 0 4320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5:45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89 15040,'-9'-7'6815,"44"10"-5919,24-3 928,14 0-1184,70-8 928,6 5-896,49-9-288,-11 4-224,48-9-416,-19 5 128,0-4-3488,-37 8 2016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6:02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0 356 3488,'6'-3'9127,"-4"1"-9070,-1-17 1644,3 4-1528,1 0 1,1 1-1,8-17 1,-12 27-169,7-15-31,2 1 1,0 1 0,0 0 0,2 0 0,0 1 0,1 1 0,0 0 0,2 1 0,-1 1 0,2 0-1,-1 1 1,2 1 0,0 0 0,0 1 0,1 2 0,22-9 0,-32 15 2,-1 0 1,1 0-1,0 0 1,-1 1 0,1 1-1,0-1 1,0 1-1,0 1 1,0 0-1,0 0 1,14 4-1,-19-4 22,-1 1 0,1-1 0,0 1 0,-1 0 0,1 0 0,-1 0 0,1 0 0,-1 0 0,0 1 0,0 0 0,0 0 0,0 0 0,-1 0 0,1 0 0,-1 0 0,0 0 0,0 1 0,0-1 0,0 1 0,0 0-1,-1 0 1,0-1 0,0 1 0,0 0 0,0 0 0,0 0 0,-1 7 0,0-2 44,0 0 1,-1 0-1,0 0 0,0 0 1,-1 0-1,0 0 0,-1 0 0,0 0 1,0-1-1,-1 0 0,0 1 0,-1-1 1,1-1-1,-2 1 0,1-1 0,-1 0 1,-8 9-1,-18 12 91,0-1 0,-2-2 0,-50 30 0,10-7 189,73-47-315,0-1 1,0 1-1,0 0 1,-1 0 0,1 0-1,0 0 1,0-1 0,0 2-1,1-1 1,-1 0 0,0 0-1,0 0 1,1 0 0,-1 0-1,0 1 1,1-1 0,-1 0-1,1 2 1,0-2-8,0 0-1,0 0 1,0 0 0,1 0-1,-1 0 1,1 0 0,-1 0 0,0 0-1,1 0 1,0 0 0,-1 0-1,1 0 1,0 0 0,-1 0-1,1-1 1,0 1 0,0 0 0,0-1-1,-1 1 1,1 0 0,0-1-1,0 1 1,2 0 0,46 20 8,-3-2 25,57 37-187,-87-46 104,0 1 1,-1 1 0,0 0-1,15 17 1,-15-13 9,-1 1-1,22 37 1,-32-48 144,0 1-1,0 0 1,-1 0-1,0 0 1,-1 0-1,0 1 0,0-1 1,0 1-1,-1-1 1,0 1-1,-1 13 1,0-18-41,-1 0-1,1 0 1,-1 0 0,0-1-1,0 1 1,-1 0 0,1-1-1,0 1 1,-1-1 0,0 0-1,1 1 1,-1-1 0,0 0-1,0 0 1,0 0 0,-1 0-1,1-1 1,0 1 0,-1 0-1,1-1 1,-6 3 0,-4 1 123,0-1 0,0 0 0,-17 4 0,26-7-166,-63 14 228,-208 57-231,257-68-39,14-3-36,0-1 0,1 1 1,-1 0-1,0 0 0,0 0 1,1 0-1,-1 0 0,1 0 1,-1 1-1,1-1 0,0 1 1,-1 0-1,1-1 0,0 1 1,-3 4-1,5-6 26,0 0 1,0 0-1,-1 0 0,1 0 1,0 1-1,0-1 0,0 0 1,0 0-1,0 0 0,0 0 0,0 1 1,0-1-1,0 0 0,-1 0 1,1 0-1,0 1 0,0-1 1,0 0-1,0 0 0,0 0 0,0 1 1,0-1-1,0 0 0,1 0 1,-1 0-1,0 1 0,0-1 1,0 0-1,0 0 0,0 0 0,0 0 1,0 1-1,0-1 0,0 0 1,1 0-1,-1 0 0,7 2-1854,-5-1 1568,11 1-1235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6:03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592 5 2720,'1'-1'144,"0"1"0,0-1 0,1 1 0,-1-1 0,1 1 0,-1-1 0,0 1 0,1 0 0,-1-1 0,4 1 2853,-17 8 6,6-3-2596,-1 0 1,0-1-1,0 0 0,0 0 1,0-1-1,-10 3 1,3-1-18,-29 10 613,-67 14 0,67-19-816,-72 26-1,110-34-190,-1 0 0,1 1 0,0 0 0,0 0 0,0 1 0,0 0-1,1-1 1,-1 1 0,1 1 0,0-1 0,0 1 0,1-1 0,-1 1 0,1 0 0,0 1 0,1-1 0,-1 0 0,1 1 0,0-1 0,0 1 0,0 0 0,1 0 0,0 0 0,0 6 0,-2 57 68,1 2 176,1-58-189,-1 0 14,-4 24 0,4-30 36,1 0 0,0 1 0,0-1 0,0 0 0,2 10 0,-1-6 130,0-11 14,5 1 177,8 2-310,-1 0 1,0-2 0,1 1-1,-1-1 1,1-1-1,18-2 1,3 1-107,-31 1-8,13 0-29,-1 0-1,0 1 1,0 1-1,18 4 0,-26-4 20,10 2-63,23 10 1,-33-11 60,-1 1 1,0-1-1,0 1 1,0 0-1,-1 0 1,9 9-1,-8-7-3,-1-1 0,0 1 0,0 1 0,0-1 0,6 12 0,-10-14 41,1-1 0,-1 1-1,0 0 1,1-1 0,-2 1-1,1 0 1,0 0 0,-1 0-1,0 0 1,0 0 0,0 0-1,0 0 1,-2 6 0,1-1 54,-1 0 0,-1-1 0,1 0 0,-1 0 0,-1 0 0,1 0 0,-1 0 1,-1 0-1,1-1 0,-1 0 0,-1 0 0,1 0 0,-14 11 0,0-3 45,-1-1 0,0-1 1,-1-1-1,-1-1 0,-26 10 0,-118 33 109,157-52-283,-1 2-40,-1-1 1,0-1 0,1 1 0,-1-2-1,0 0 1,0 0 0,-21-2-1,31 1 0,1 0-1,-1 0 0,1 0 0,0 0 1,-1 0-1,1 0 0,-1 0 0,1 0 1,-1 0-1,1 0 0,-1 0 0,1 0 1,0 0-1,-1-1 0,1 1 0,-1 0 0,1 0 1,0-1-1,-1 1 0,1 0 0,0 0 1,-1-1-1,1 1 0,0 0 0,-1-1 1,1 1-1,0 0 0,-1-1 0,2-1-238,0 1-1,0 0 0,0 0 1,0 0-1,1 0 0,-1 0 1,0 0-1,0 0 0,3-1 1,21-16-3270,6 1 1216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6:04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320 16 6144,'0'-1'185,"0"0"0,0 0-1,-1 0 1,1 0 0,-1 0 0,1 0 0,-1 1 0,1-1 0,-1 0-1,1 0 1,-1 0 0,0 0 0,-1 0 0,2 0-151,-1 1-1,1 0 1,0 0 0,-1-1 0,1 1-1,-1 0 1,1 0 0,-1 0 0,1 0-1,-1 0 1,1 0 0,-1 0-1,1 0 1,-1 0 0,1 0 0,-1 0-1,1 0 1,-1 0 0,1 0 0,-1 1-1,-2 0-98,0 1 0,0 0 0,0 0 0,0 0 0,0 1 0,-3 3 0,0-1 317,-5 5-40,-38 33 1066,-46 54 0,81-81-1106,1 1 0,1 0 0,0 1 0,1 1 0,1 0 0,1 0 0,-10 29 0,15-35-64,0 0 0,1 1 0,1 0-1,0 0 1,1 0 0,1 0 0,0-1 0,0 1 0,4 16 0,-3-21-28,2-1 0,-1 1-1,1-1 1,0 0 0,0 0 0,1 0 0,0 0 0,1-1 0,-1 0 0,2 1 0,-1-2 0,1 1-1,0-1 1,0 0 0,12 9 0,-5-6 59,1 0 0,0-1-1,1-1 1,-1 0 0,1-1-1,1-1 1,-1 0-1,1-1 1,0-1 0,-1 0-1,2-1 1,22-1 0,-31-1-55,0 0 0,0-1 0,0-1 0,-1 1 0,1-1 0,0 0 0,0-1 0,-1 0 0,0 0 0,1-1 0,-1 0 0,-1 0 0,1-1 0,0 1 0,10-12 0,-7 5 31,0-1 1,-1 1 0,-1-1-1,0-1 1,-1 0 0,11-26-1,-11 23-32,-2-1 0,0 0 0,-1 0 0,0 0 0,1-27-1,-4 28-66,-2 0 0,1 0 0,-2 0 0,0 0 0,-1 1 0,-1-1 0,-10-28 0,10 35-62,0-1 0,-1 1-1,0 0 1,0 0 0,-1 0-1,0 1 1,-1-1 0,0 2-1,0-1 1,0 1-1,-1 0 1,-11-8 0,10 10 21,0 0-1,1 1 1,-2 0 0,1 0 0,0 1 0,-1 1 0,1-1-1,-1 1 1,0 1 0,-15-1 0,4 2 1,0 1 0,0 1 0,-38 9-1,50-9-109,0 1-1,0 0 0,1 0 1,-1 1-1,1 0 0,-1 0 1,1 1-1,-10 8 0,12-8-458,1 0 0,-1 0 0,1 0 0,1 1-1,-1-1 1,1 1 0,0 0 0,0 1 0,1-1-1,0 1 1,-3 8 0,-4 25-1940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6:08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1075 3328,'0'4'5914,"10"-21"3483,-7 13-9135,-1 0-1,0 0 1,1-1-1,-2 1 0,1-1 1,0 1-1,-1-1 1,0 0-1,1-8 0,1 0 64,47-270 930,-6 24-531,-4 90-143,15-66 326,-53 227-887,-1-1 0,0 0 0,0-15 0,5 34 181,-1-3-245,0 0 0,5 14 0,17 53-75,33 78 399,-52-134-211,1-1-1,1-1 0,1 0 1,0 0-1,1-1 1,20 20-1,-9-17 344,-22-18-369,0 1 1,0 0-1,0-1 0,1 1 1,-1-1-1,0 1 0,0-1 1,0 0-1,1 1 0,-1-1 1,0 0-1,0 0 1,1 0-1,-1 0 0,0 0 1,1 0-1,-1 0 0,0 0 1,0-1-1,3 0 0,-1-1 42,1 0 0,-1-1-1,0 0 1,0 0 0,0 0-1,0 0 1,0-1 0,3-6-1,3-1-40,10-15-102,-1-1 1,-1 0-1,-2-1 0,18-45 1,-33 73 45,0-1 0,1 0 0,-1 1 0,0-1 0,0 0 0,1 1 0,-1-1 0,0 1 0,1-1 0,-1 0 0,1 1 0,-1-1 0,0 1-1,1-1 1,-1 1 0,1-1 0,0 1 0,-1 0 0,1-1 0,-1 1 0,1 0 0,0-1 0,-1 1 0,2 0 0,-2 0 2,1 0 0,0 0-1,-1 1 1,1-1 0,-1 0-1,1 0 1,0 1 0,-1-1-1,1 1 1,-1-1 0,1 1-1,-1-1 1,1 1 0,-1-1-1,0 1 1,1-1 0,-1 1 0,1-1-1,-1 2 1,4 4-23,-1 1 1,-1 0 0,3 8-1,-5-14 35,12 42 77,11 81 0,-7 46 106,-8-74-21,4 80 70,-11-147 46,-1-19-698,0-13-2051,0-5 348,1 1 0,0-1 0,3-12 1,2-1-2087,10-21 1,1 5 889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6:09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91 117 6560,'-11'10'2117,"10"-10"-2054,1 1 0,0-1 0,0 1-1,0 0 1,0-1 0,0 1 0,0-1 0,0 1 0,0-1-1,0 1 1,0 0 0,0-1 0,0 1 0,0-1 0,0 1-1,0-1 1,1 1 0,-1-1 0,0 1 0,0 0 0,1-1 0,0 1-1,0 3 405,0 0 0,1 0 0,-1-1 0,1 1 0,0-1-1,0 1 1,1-1 0,-1 0 0,1 0 0,-1 0 0,1 0 0,0 0-1,4 2 1,-6-4-337,1 0-1,-1 0 0,1 0 0,-1 0 1,1 0-1,-1-1 0,1 1 1,0-1-1,-1 1 0,1-1 0,0 0 1,-1 0-1,1 0 0,0 0 1,-1 0-1,1 0 0,0 0 0,0 0 1,-1 0-1,1-1 0,0 1 1,-1-1-1,1 0 0,-1 1 0,1-1 1,-1 0-1,1 0 0,-1 0 0,1 0 1,1-1-1,1-3 64,1 0 0,-1 0-1,0 0 1,0-1 0,0 0 0,-1 1-1,0-1 1,0 0 0,0-1 0,-1 1 0,3-10-1,-4 11-67,0 0 0,0 0 0,0 0 0,-1-1 0,1 1 0,-1 0-1,0 0 1,-1-1 0,1 1 0,-1 0 0,0 0 0,-1 0 0,1 0 0,-5-10 0,5 14-124,0-1 1,0 0 0,-1 1 0,1-1 0,-1 1 0,1-1-1,-1 1 1,1 0 0,-1 0 0,0 0 0,0 0 0,1 0 0,-1 0-1,0 0 1,0 1 0,0-1 0,0 0 0,0 1 0,0 0-1,0-1 1,0 1 0,0 0 0,0 0 0,-1 0 0,-3 1 0,0 0 9,-1 1 0,1-1 1,0 1-1,-1 0 1,1 1-1,-8 4 1,6-3-3,1 1 0,1 0 0,-1 0 0,1 0 0,0 1 0,0 0 0,1 0 1,0 1-1,0-1 0,0 1 0,1 0 0,0 1 0,0-1 0,1 1 0,-5 12 0,5-9 38,0 1 0,1 0 0,0 0 0,1 0 0,0 0 0,1 1-1,0-1 1,1 0 0,0 0 0,3 12 0,-1-14 31,0-2 0,0 1 0,1 0 0,0-1 0,1 1 0,-1-1 0,2 0 0,-1-1 0,12 13-1,-5-7 61,1-1-1,1 0 1,0-1-1,17 10 0,-24-17-17,0 0 0,0 0 0,0-1 0,0 0 0,1-1-1,-1 1 1,13 1 0,-15-3-241,0-1 1,0 0-1,0 0 0,0 0 0,6-2 1,-7 2-545,0-1 0,0 0-1,0-1 1,0 1 0,-1-1 0,8-4 0,-3 2-1191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1:59:4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3 952 4992,'-3'5'6863,"7"-6"-5063,-3 1-1707,1-1-1,-1 0 1,0 1-1,0-1 1,0 0 0,0 0-1,0 0 1,0 0-1,2-2 1,64-85 1464,-55 74-1474,13-17 180,55-51-1,61-53 1583,-196 209-3013,51-68 1201,0 1-1,0-1 1,0 1-1,1 0 0,0 1 1,0-1-1,-3 14 1,5-17 5,1-1 1,-1 0 0,1 1 0,0-1-1,0 1 1,0-1 0,0 0 0,1 1 0,-1-1-1,1 0 1,0 1 0,0-1 0,0 0-1,0 0 1,1 1 0,-1-1 0,1 0 0,0-1-1,4 6 1,-3-5 24,0 0 0,0 0 1,0-1-1,1 1 0,-1-1 0,1 0 0,0 0 1,-1 0-1,1 0 0,0-1 0,0 0 0,0 0 0,0 0 1,0 0-1,1 0 0,-1-1 0,0 0 0,0 0 0,0 0 1,1 0-1,-1-1 0,0 0 0,0 1 0,0-1 1,7-4-1,24-9 157,-21 8-180,0 1-1,1 0 1,29-7-1,-42 12-30,1-1 1,0 0-1,-1 0 0,1 0 0,-1 0 0,1 0 0,-1 0 0,0-1 0,1 1 0,-1-1 0,0 1 1,2-3-1,7-5 80,-5 7 92,-3 1-136,-1 0-1,1 0 0,0 0 0,-1 0 0,1 0 0,-1-1 0,1 1 1,-1-1-1,1 0 0,2-3 0,9-8-5,-12 12-67,0-1 1,0 1 0,0-1-1,-1 0 1,1 1 0,0-1-1,-1 0 1,1 0 0,0-3-1,5-1 57,-6 5-29,-1 1-1,0 0 0,1 0 1,-1 0-1,0-1 0,1 1 0,-1 0 1,0 0-1,0 0 0,1-1 1,-1 1-1,0 0 0,0-1 1,1 1-1,-1 0 0,0-1 1,0 1-1,0 0 0,0-1 1,1 1-1,-1 0 0,0-1 1,0 1-1,0 0 0,0-1 1,0 0-1,1 0 1,0 0-1,1 1 1,-1-1-1,0 0 1,1 0-1,-1 1 1,1-1-1,-1 1 1,0-1-1,1 1 1,-1 0-1,1 0 1,-1-1-1,1 1 1,1 0-1,23-6-146,-8-2 212,0-2 0,-1 0 1,0-1-1,21-17 0,-37 26 135,-2 2-143,-9 6-224,-11 9-206,-14 16 228,16-14 29,1 0 1,-19 23-1,32-34 110,1 0 1,-1 0-1,1 1 0,1 0 1,-1 0-1,1 0 0,0 0 1,1 0-1,-1 1 0,2-1 1,-2 11-1,2-17 29,1 1-1,0 0 1,0-1 0,-1 1 0,1 0-1,1-1 1,-1 1 0,0 0-1,0-1 1,1 1 0,-1-1-1,0 1 1,1 0 0,0-1 0,-1 1-1,1-1 1,0 1 0,0-1-1,0 0 1,0 1 0,0-1-1,0 0 1,0 0 0,0 1 0,1-1-1,-1 0 1,0 0 0,1 0-1,-1-1 1,3 2 0,-2-1 8,0-1 1,0 0-1,0 1 1,1-1 0,-1 0-1,0 0 1,0 0-1,0-1 1,1 1-1,-1 0 1,0-1-1,0 0 1,0 1-1,0-1 1,0 0 0,0 0-1,0 0 1,0 0-1,0-1 1,0 1-1,0 0 1,2-3-1,8-8 79,-1 0-1,1-1 1,-2 0 0,0-1-1,0 0 1,-2-1-1,0 0 1,0 0-1,-1-1 1,5-20 0,-2 13-84,-9 20-98,1 0 1,0-1-1,-1 1 1,0-1-1,0 1 1,1-7-1,-9 35-531,-30 239 399,7-36 270,20-181 243,-30 83 0,38-125-234,0 0 1,-1 0-1,1 1 0,-1-1 0,0-1 0,-8 10 0,10-12-36,0-1 1,-1 1-1,1-1 0,-1 0 0,0 0 0,0 1 1,1-1-1,-1 0 0,0 0 0,0 0 0,0-1 1,0 1-1,0 0 0,0-1 0,0 1 0,0-1 1,0 0-1,0 0 0,0 0 0,0 0 0,-1 0 1,1 0-1,-3-1 0,-1-1-45,0 0-1,0-1 1,0 0 0,0 0 0,0-1 0,1 1-1,-1-1 1,1 0 0,0-1 0,0 1-1,0-1 1,1 0 0,0 0 0,0-1 0,0 1-1,1-1 1,-1 0 0,1 0 0,1 0-1,-1 0 1,1 0 0,0-1 0,-1-11 0,3 15-23,0 0 1,0 0 0,0 0 0,1 0 0,-1 0-1,1 0 1,0 0 0,0 1 0,0-1 0,0 0-1,1 0 1,-1 1 0,1-1 0,0 1-1,-1-1 1,4-3 0,3-1-43,-1-1 0,1 1 1,12-10-1,24-17 55,-2-2 0,44-49 0,-19 20 115,129-97-1,-187 154-105,21-13 30,-2-1 1,-1-2-1,32-35 0,-36 30 51,-2-2 1,-2 0 0,0 0-1,16-42 1,72-224-212,-57 146 146,-50 150-23,1 0 0,-1 1 0,0-1 0,1 0 0,-1 0 0,0 1 0,0-1 0,0 0 0,0 0 0,0 1 0,0-1 0,0 0 0,0 0 0,0 0 0,0 1 0,0-2 0,-1 3-2,0 0 0,0 0 1,1 0-1,-1 0 0,1 1 0,-1-1 1,0 0-1,1 0 0,0 1 0,-1-1 1,1 0-1,0 0 0,0 3 0,-23 96-112,-6 27 224,-79 218 0,75-250 469,31-86-431,-2 11 180,4-20-301,0 1-1,0-1 1,0 1-1,0-1 1,0 1-1,0-1 1,0 0-1,0 1 1,0-1-1,0 1 1,1-1-1,-1 0 1,0 1-1,0-1 1,0 1-1,0-1 1,1 0-1,-1 1 1,0-1-1,0 0 1,1 1-1,-1-1 0,0 0 1,1 1-1,-1-1 1,0 0-1,1 0 1,-1 1-1,0-1 1,1 0-1,-1 0 1,1 0-1,-1 1 1,0-1-1,1 0 1,-1 0-1,1 0 1,-1 0-1,1 0 1,-1 0-1,0 0 1,1 0-1,0 0 1,8-3 10,-1 0-1,0 0 1,0-1 0,-1 0 0,15-10-1,-17 10-30,3 0-63,0-1 1,-1 1-1,1 0 0,0 0 1,1 1-1,12-3 0,-17 5 44,0 1-1,0-1 0,0 1 1,0 0-1,0 0 0,0 0 0,0 1 1,0 0-1,0-1 0,0 1 1,0 1-1,0-1 0,0 1 1,0-1-1,-1 1 0,4 2 1,7 5-1689,0 1 0,0 0 1,17 18-1,-26-22 838,0-1 1,0 1-1,-1 0 0,1 0 1,-2 1-1,1-1 0,0 1 1,-1 0-1,-1 0 0,3 7 1,-1-3-3267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1:48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1344 4064,'-3'0'504,"-19"7"1037,17-7 507,13-6 2504,-7 5-4424,11-7 572,0 0-1,0-1 1,-1 0 0,15-16 0,181-193 1406,-46 39-1519,-130 142-441,-2-2-1,-1 0 1,-2-2 0,-2-1 0,27-66-1,34-99 780,-66 151-59,22-106-1,-39 150-790,1-3-11,0 0 0,-1 0 0,-1 0 0,0 0 0,-1 0 0,-3-21 0,3 35-83,0 0 0,0 0 0,0 0 0,-1 0 0,1 0 0,-1 0 0,1 0 0,-1 0 0,1 0 0,-1 0-1,1 0 1,-1 0 0,0 0 0,-1-1 0,1 1-7,1 1-1,-1 0 0,1-1 0,-1 1 1,0 0-1,1 0 0,-1 0 1,1 0-1,-1-1 0,0 1 1,1 0-1,-1 0 0,0 0 0,1 0 1,-1 0-1,1 0 0,-1 1 1,0-1-1,0 0 0,-2 1-20,1 0 0,0 1-1,0-1 1,0 0 0,-1 1 0,1-1 0,0 1-1,1 0 1,-1 0 0,0 0 0,-2 3-1,-2 4 27,0 1-1,1-1 0,0 1 0,1 1 0,-5 14 0,2-7 25,-69 235 632,72-239-624,-14 55 97,4 0 1,-8 107-1,19-124 122,2 1 1,3-1-1,2 0 1,13 58-1,-12-88 4,9 28 0,-12-43-145,1 1 0,0-1 0,1 0-1,0 0 1,0 0 0,0-1 0,6 7 0,-8-11-50,0 0 0,0 0 0,0-1 1,0 1-1,0-1 0,0 0 0,0 1 1,0-1-1,1 0 0,-1 0 0,0-1 1,1 1-1,-1 0 0,0-1 0,1 1 1,-1-1-1,1 0 0,-1 0 0,1 0 1,-1 0-1,1 0 0,-1-1 0,1 1 1,-1-1-1,4-1 0,2-1 6,0 0 1,0-1-1,-1 0 1,1 0-1,-1-1 1,9-8-1,15-15 146,33-38 1,-15 14-217,-23 27 25,13-13 187,-2-1-1,54-74 1,-77 86-60,-13 26-148,-1 0-1,0 0 1,1 0 0,-1 0 0,0 0 0,1 0 0,-1-1 0,0 1 0,0 0 0,0 0 0,0 0 0,0 0 0,0 0-1,0 0 1,-1 0 0,1 0 0,0 0 0,-1 0 0,1 0 0,0 0 0,-1 0 0,1 0 0,-1 0 0,0-1 0,0 1-2,0 1 1,0 0 0,0-1 0,0 1-1,0 0 1,0 0 0,0-1 0,0 1-1,0 0 1,0 0 0,0 0 0,0 0-1,0 0 1,0 1 0,0-1 0,0 0 0,0 0-1,0 1 1,0-1 0,0 1 0,0-1-1,0 0 1,1 1 0,-1 0 0,0-1-1,-1 2 1,-2 0 9,1 1 1,0-1-1,0 1 0,0 0 0,-5 6 0,4-3 12,1 0 0,0 1 0,0-1 0,0 1 0,1 0 0,0 0 0,1 0 0,-1 0 0,1 0 0,1 0 0,-1 0 0,2 8 0,-1-2-4,2 0 0,-1 1 0,2-1 0,0 0 0,7 19 1,-7-23 37,1 0 1,1 0 0,0 0 0,0 0 0,0-1 0,1 0-1,0 0 1,1-1 0,0 1 0,0-1 0,1-1 0,-1 1-1,2-2 1,-1 1 0,0-1 0,1 0 0,0 0 0,0-1-1,1-1 1,-1 1 0,1-2 0,-1 1 0,1-1 0,0-1-1,0 0 1,0 0 0,0-1 0,0 0 0,0 0 0,0-1-1,18-5 1,35-15 151,79-37 0,-123 50-144,255-120 156,-249 116-6,0 0 0,-2-2 0,1 0 0,29-26 0,-52 40-197,-1-1 0,1 1 0,0-1 0,-1 0 1,1 1-1,0-1 0,-1 0 0,1 0 0,-1 1 0,1-1 0,-1 0 1,0 0-1,1-1 0,-1 2-3,0 0 0,0 0 1,0 0-1,0-1 0,0 1 0,0 0 1,0 0-1,0 0 0,-1-1 0,1 1 1,0 0-1,0 0 0,0 0 1,0-1-1,0 1 0,0 0 0,-1 0 1,1 0-1,0 0 0,0 0 0,0-1 1,0 1-1,-1 0 0,1 0 0,0 0 1,0 0-1,0 0 0,-1 0 0,1 0 1,0 0-1,0 0 0,0 0 1,-1 0-1,1 0 0,-3-1-66,-1 1 0,1 0 0,0 1 1,-1-1-1,1 1 0,-7 1 0,-7 2-2,-1 2-1,0 0 1,1 0-1,0 2 1,1 0 0,0 1-1,-29 21 1,18-7 62,1 2 0,1 1 0,1 1 0,1 1 0,-27 43 0,43-59 33,1 0 0,0 0 1,1 0-1,-6 22 1,10-30-6,0 1 0,0 0 1,0 0-1,0 0 0,1 0 0,0 0 1,0 0-1,0 0 0,1 0 0,-1 0 0,1 0 1,1 0-1,-1-1 0,1 1 0,2 6 1,-3-9 14,1 0 0,-1-1 1,1 1-1,0 0 1,-1-1-1,1 1 1,0-1-1,0 0 0,0 0 1,0 1-1,0-1 1,0 0-1,0-1 1,0 1-1,1 0 1,-1-1-1,0 1 0,0-1 1,1 0-1,-1 1 1,0-1-1,1 0 1,-1 0-1,0-1 1,0 1-1,1 0 0,2-2 1,4 0 74,0 0 0,0-1-1,0-1 1,0 1 0,12-8 0,-9 3-56,1-1 0,-2 0 0,1 0 0,-1-1 0,13-15 0,43-61 99,-48 60-137,85-121 34,-71 101-785,-20 71 225,-6 5 496,-6-24 43,0 0 0,0 1 0,1-1 0,0 0 0,1 1-1,-1-1 1,1 0 0,6 8 0,-7-10 0,1-1 1,0 1-1,-1-1 0,1 0 1,0 0-1,0 0 0,1 0 1,3 2-1,-5-5-8,-1 1-1,1 0 1,0-1 0,0 1-1,0-1 1,0 0 0,0 1-1,-1-1 1,1 0-1,0 0 1,0 0 0,0-1-1,0 1 1,0 0 0,0-1-1,-1 1 1,1-1 0,0 0-1,0 1 1,-1-1 0,3-1-1,12-7 87,0-1-1,17-14 0,10-6 3,-15 7 42,-26 22-150,-1 0 1,1-1-1,-1 1 0,0-1 1,1 1-1,-1-1 0,0 0 1,0 1-1,0-1 0,0 0 1,-1 0-1,1 0 0,0 0 1,0-2-1,-1 3-6,1 0 0,-1 0 0,1 0 1,0 1-1,-1-1 0,1 0 0,0 1 0,-1-1 0,1 1 0,0-1 0,0 1 0,0-1 1,-1 1-1,1 0 0,0-1 0,0 1 0,0 0 0,0-1 0,0 1 0,0 0 0,0 0 0,2 0 1,41-6-36,-15 2 99,43-13-1,-16 3-202,-45 13 160,-26 8-252,-4 1-30,1 1 229,1 2-1,1 0 0,0 0 0,1 2 0,0 0 0,1 1 0,0 0 0,1 1 0,1 0 1,0 1-1,-14 27 0,23-38 42,-6 12-10,1-1-1,0 2 1,-7 25 0,14-38 16,0 0 0,0 0 0,0 1 0,1-1 0,0 0 0,0 0 0,1 8 0,0-10 4,-1 0 1,1-1 0,0 1-1,0 0 1,0 0 0,1-1-1,-1 1 1,1 0-1,-1-1 1,1 1 0,0-1-1,0 0 1,4 4-1,-2-3 21,-1 0 0,1-1-1,0 0 1,0 0 0,1 0-1,-1 0 1,0 0 0,1-1-1,-1 0 1,1 0 0,-1 0-1,1 0 1,-1-1-1,1 0 1,8 0 0,-1-2 69,0 1 0,0-2 0,-1 1 0,23-9 0,-18 4-15,0-1-1,-1 0 1,1-2-1,-2 1 1,26-23-1,59-66 133,-83 81-207,56-56 62,52-59 75,-72 64-181,-2-3-1,51-95 1,78-189 21,-178 352-20,2-3-73,-1 0 1,1 1 0,-1-1-1,-1 0 1,1 0 0,-1 0-1,0-1 1,0 1-1,-1-8 1,0 14 90,0-1-1,0 1 0,0 0 1,0 0-1,0-1 0,0 1 1,0 0-1,0 0 1,-1-1-1,1 1 0,0 0 1,0 0-1,0-1 1,0 1-1,-1 0 0,1 0 1,0 0-1,0-1 0,0 1 1,-1 0-1,1 0 1,0 0-1,0 0 0,-1 0 1,1-1-1,0 1 1,0 0-1,-1 0 0,1 0 1,0 0-1,0 0 1,-1 0-1,1 0 0,-14 4-335,9-1 288,0 0 0,0 0 0,0 1 0,-6 5 0,-9 12 37,2 0 1,-23 32-1,-26 54-18,14-12 86,4 1 0,-40 117 0,69-153 172,4 1-1,2 0 1,-11 116-1,23-164-122,2-9 0,-1 0 0,1 0-1,-1 0 1,1 0 0,0 0-1,1 1 1,0 4 0,1-3 84,-2-6-164,0-1 1,0 1 0,0 0 0,0 0 0,0 0-1,0 0 1,0 0 0,0 0 0,0 0-1,0 0 1,0 0 0,0 0 0,0 0-1,0 0 1,0 0 0,0 0 0,0 0-1,0 0 1,0 0 0,0 0 0,0 0 0,0 0-1,0 0 1,0 0 0,0 0 0,0 0-1,5-11 256,10-21-6,3 0 1,36-49-1,-39 60-265,2 2 1,0 0-1,2 1 0,36-28 0,-21 21-89,1 3 0,2 0 0,75-31 0,-110 52 57,1 0 1,-1 0-1,1 0 0,-1 1 1,1-1-1,-1 1 0,1 0 1,-1 0-1,1 0 0,-1 0 1,1 0-1,-1 0 0,1 1 1,-1-1-1,1 1 0,4 2 1,-6-3 26,0 1 0,0 0 0,0 0 1,0 0-1,0 0 0,-1 0 0,1 0 1,0 0-1,0 0 0,-1 0 0,1 0 1,0 0-1,-1 0 0,1 1 0,-1-1 1,1 0-1,-1 0 0,0 1 0,0-1 1,0 0-1,1 1 0,-1-1 0,0 0 1,-1 0-1,1 1 0,0-1 0,0 0 1,0 1-1,-1-1 0,1 0 0,-1 0 1,0 3-1,-4 6-15,0 0 0,-1-1 0,0 0 0,-1 0 0,0 0 0,-9 9 0,5-5 45,-36 37 256,-74 61-1,96-89-127,25-22-140,-1 0-1,1 0 1,0 0-1,0 1 1,-1-1-1,1 0 1,0 0-1,0 0 1,0 0-1,-1 1 1,1-1-1,0 0 1,0 0-1,0 0 0,0 1 1,0-1-1,-1 0 1,1 0-1,0 1 1,0-1-1,0 0 1,0 0-1,0 1 1,0-1-1,0 0 1,0 0-1,0 1 1,0-1-1,0 0 0,0 0 1,0 1-1,0-1 1,0 0-1,9 3 54,19-7-54,-25 4 7,24-5 62,0-2 1,0-1-1,-1-1 1,0-1 0,45-26-1,114-83 327,-174 111-344,-1-1 0,0 0 0,11-14 1,-13 14-74,-1 1 0,2 0 0,15-13 0,-26 28-213,-1 0-1,-1-1 1,1 1 0,-5 6-1,-8 10 220,2 0-1,0 1 0,-10 27 0,-4 6 161,26-52-106,0-1 0,0 1 0,1-1 0,-3 9 0,4-12-32,0-1-1,-1 1 1,1 0-1,0 0 1,0 0-1,0-1 1,0 1-1,0 0 1,0 0 0,0 0-1,0-1 1,0 1-1,0 0 1,0 0-1,1-1 1,-1 1-1,0 0 1,1 0-1,-1-1 1,0 1 0,1 0-1,-1-1 1,1 1-1,-1 0 1,1-1-1,-1 1 1,1-1-1,-1 1 1,1-1-1,0 1 1,-1-1-1,1 1 1,0-1 0,1 1-1,3 0 31,1 0-1,0 0 0,0 0 1,0-1-1,0 0 1,0 0-1,8-1 1,41-11-10,-36 7-55,121-33-1827,-72 11-1743,-52 19 120,29-18 0,-17 5 50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6:09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80 9568,'-2'-1'5230,"4"2"-4888,-1 0-1,0 1 1,0-1-1,0 0 1,0 1-1,0-1 1,2 4-1,3 11 612,1-1-1,1 1 0,11 15 1,13 26 480,-6 4-825,-3 2 0,-3 0 0,-3 1 0,14 99 0,13 53 58,-38-189-511,-3-16 167,-1 0 0,2 0 0,-1 0 0,6 10 0,-7-24 522,1-1-530,20-57 286,23-109 1,-2 7-640,62-117-7,-55 164-3102,-30 61-1654,3-5-1590,-1 22 3432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6:13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1009 5312,'3'1'7592,"9"1"-4682,-9-1-2634,0-1 0,0 0 0,0 0 0,0 0 0,0-1 0,0 1 0,0-1 0,5-1 0,0-3 162,1 0 0,-1-1-1,0-1 1,0 1 0,-1-1 0,1 0-1,9-15 1,-5 9-111,2-4 95,13-22-1,-18 25-190,0 1-1,1 0 1,19-19 0,-29 31-228,1 1 1,-1 0 0,0-1 0,1 1-1,-1 0 1,0 0 0,1-1 0,-1 1 0,1 0-1,-1 0 1,0-1 0,1 1 0,-1 0-1,1 0 1,-1 0 0,1 0 0,-1 0-1,1 0 1,-1 0 0,1 0 0,-1 0 0,1 0-1,-1 0 1,1 0 0,0 1 4,-1-1 0,1 1 1,-1-1-1,1 1 0,-1-1 1,1 1-1,-1 0 0,0-1 1,1 1-1,-1 0 0,0-1 1,1 1-1,-1 0 0,0-1 1,0 1-1,0 0 0,0 0 1,1-1-1,-1 1 0,0 0 1,-1 0-1,3 48 261,-8 92 1,-19 51-109,11-96 35,10-64-146,-55 448 668,58-450 72,1-25-250,0-19-318,3-33-82,2 0 1,12-56-1,-14 89-119,96-443-186,-76 369-128,56-139 0,-68 202 247,16-28 0,-22 45 7,0 0 0,1 0-1,0 1 1,0 0 0,0 0 0,1 0-1,9-7 1,-13 13 40,-1-1-1,1 0 0,0 1 1,-1 0-1,1-1 0,0 1 1,0 0-1,0 1 0,0-1 1,0 0-1,0 1 0,0 0 1,0-1-1,0 1 1,0 0-1,0 1 0,0-1 1,0 0-1,0 1 0,0 0 1,0 0-1,0 0 0,0 0 1,4 3-1,-3-2 48,-1 0 0,1 1-1,-1 0 1,1 0 0,-1 0 0,0 0 0,0 1-1,0-1 1,-1 1 0,1-1 0,-1 1 0,0 0-1,0 0 1,0 0 0,-1 0 0,3 8-1,-2 2 19,0 0-1,0 0 1,-2-1-1,1 1 1,-2 0-1,-3 24 1,-24 83 55,25-110-130,1 1 21,-2-1-1,0 0 1,0 0 0,-1 0-1,0 0 1,0-1 0,-2 0-1,1 0 1,-1 0-1,-16 17 1,20-25-10,0 1-1,1-1 1,-1 0 0,0 0-1,0 0 1,-1 0 0,1 0-1,0 0 1,-1-1 0,1 0-1,-6 2 1,7-3-10,-1 0 0,1 1 1,0-1-1,-1 0 1,1 0-1,0-1 0,-1 1 1,1 0-1,0-1 0,-1 0 1,1 1-1,0-1 0,0 0 1,-1 0-1,1 0 0,0 0 1,0-1-1,0 1 0,-3-3 1,-4-6-231,0 1 0,1-1 0,-1-1 0,-6-12 1,15 23 217,0-1 1,0 1 0,0 0-1,0 0 1,0 0 0,0 0-1,0 0 1,0 0 0,0-1-1,0 1 1,0 0 0,0 0-1,0 0 1,0 0 0,0 0-1,0 0 1,0-1 0,0 1-1,0 0 1,0 0 0,0 0-1,0 0 1,0 0 0,0 0-1,0 0 1,0 0 0,0-1-1,0 1 1,0 0 0,1 0-1,-1 0 1,0 0 0,0 0-1,0 0 1,0 0 0,0 0-1,0 0 1,0 0 0,0 0-1,1 0 1,-1 0 0,0 0-1,0 0 1,0 0 0,0-1-1,0 1 1,0 0 0,1 1-1,-1-1 1,0 0 0,0 0-1,0 0 1,0 0 0,0 0-1,0 0 1,1 0 0,-1 0-1,0 0 1,0 0 0,0 0-1,0 0 1,0 0 0,0 0-1,0 0 1,0 0 0,1 1-1,15 3-306,-3-1 305,-1-1 103,1-1-1,0-1 1,0 0-1,0-1 1,0 0 0,0-1-1,23-6 1,-11 1 193,-1-2 1,0 0-1,23-13 1,-15 3-109,-1-1 0,0-2 1,-2-1-1,45-44 1,-47 39-30,-1-1 1,-1-1 0,-1-1-1,31-54 1,-50 75-101,0 0 0,-1 0 0,0 0 1,0 0-1,-1 0 0,3-20 0,-1 6-518,-5 24 462,0 0 1,0-1-1,0 1 0,0 0 1,0 0-1,0-1 1,0 1-1,0 0 0,0 0 1,0 0-1,0-1 1,0 1-1,0 0 0,1 0 1,-1-1-1,0 1 1,0 0-1,0 0 0,0 0 1,0-1-1,1 1 1,-1 0-1,0 0 0,0 0 1,0-1-1,0 1 1,1 0-1,-1 0 0,0 0 1,0 0-1,1 0 1,8 2-354,12 12 129,-18-11 282,2 0-31,-1 1 0,0 0 0,-1 0 0,1 0 0,-1 0 0,0 1 0,0-1 0,0 1 1,0 0-1,-1 0 0,0 0 0,0 0 0,2 8 0,1 8 100,-1 1 0,2 23 0,-3-19-190,-1-10 108,1 10 18,10 39 0,-13-63-37,1 0 0,-1 0-1,1-1 1,0 1 0,-1 0 0,1 0-1,0-1 1,0 1 0,0-1-1,1 1 1,-1-1 0,0 1-1,1-1 1,-1 0 0,0 0-1,1 1 1,0-1 0,-1 0-1,3 1 1,-1-2 3,-1 1 1,1 0 0,0-1-1,-1 1 1,1-1-1,0 0 1,0 0-1,0 0 1,-1 0 0,1-1-1,0 1 1,2-1-1,9-4 34,0 0 0,0-1-1,-1 0 1,15-10 0,-7 5-13,112-52 123,10 0-347,-135 60-37,-11 7 75,-6 7 52,-1 4 94,4-6-36,0 1-1,0-1 1,1 1-1,0 0 0,0 0 1,-4 18-1,6-14 62,1 0 0,0-1 0,1 1 0,1 0 0,0 0 0,1 0 0,0 0 0,5 17 0,-4-21 1,0-1-1,1 1 1,1-1 0,0 1 0,0-1 0,1 0-1,0 0 1,0-1 0,1 0 0,0 1-1,0-2 1,9 8 0,-13-13 17,-1 0-1,1-1 1,0 0 0,0 0 0,0 1-1,0-1 1,0 0 0,0 0 0,0-1 0,1 1-1,-1 0 1,4 0 0,-5-1-11,1 0 1,-1 0 0,1 0-1,-1 0 1,1-1-1,-1 1 1,0 0 0,1-1-1,-1 1 1,1-1-1,-1 1 1,0-1 0,1 0-1,-1 1 1,0-1-1,0 0 1,0 0 0,0 0-1,2-1 1,1-4 24,-1 1 0,1 0 0,-1-1 0,0 1 1,0-1-1,-1 0 0,0 0 0,0 0 0,1-8 0,0 0 10,-1 0-1,0 0 1,-1-15-1,-1 13-80,0 0 0,-2 0 0,0 1 0,-1-1 0,-5-17 0,6 26-24,-1 0 0,1 1-1,-1-1 1,-1 1 0,1 0-1,-1 0 1,0 0 0,-1 0-1,1 1 1,-1-1 0,0 1-1,0 1 1,-1-1 0,-6-4-1,-51-22-1291,61 29 1053,5 3 30,11 4 6,3-4 260,1-1 0,-1 0 1,0-1-1,1-1 0,20-6 1,-29 7 53,17-6 103,0 0 0,-1-2 0,29-13 0,-32 12-99,2 0 4,-1-1 0,-1-1 0,0-1 0,0-1 0,-2-1-1,0-1 1,0 0 0,21-25 0,-13 7 88,-2 0 1,34-60-1,28-80 310,-53 88-319,-31 75-136,0-1-1,-1 0 1,-1-1-1,0 1 1,0-17-1,-2 27-53,0 0 1,0 0-1,0 0 0,0 0 1,-1 0-1,1 0 0,0 1 1,-2-4-1,2 5 20,0 0 0,-1-1 0,1 1 1,0 0-1,0 0 0,0-1 0,-1 1 0,1 0 0,0 0 1,0-1-1,-1 1 0,1 0 0,0 0 0,0 0 0,-1 0 1,1 0-1,0-1 0,-1 1 0,1 0 0,0 0 1,-1 0-1,1 0 0,-12 5-428,7-1 342,-3 1 5,2 0-1,-1 0 0,0 1 1,-10 12-1,-3 10 88,0 1-1,2 0 1,1 1 0,-15 38 0,-46 137-61,74-194 89,-20 59 108,3 1 0,-12 75-1,28-113-89,1-1 0,2 1 0,1 0 0,1 0 0,2 0 0,12 63-1,-12-90 5,-1-1-1,1 0 0,0 1 0,0-1 1,0 0-1,0 0 0,1 0 1,0 0-1,0-1 0,1 1 0,6 6 1,-8-9-13,0 0 1,1-1 0,-1 1 0,0-1 0,1 1 0,0-1 0,-1 0 0,1 0-1,0 0 1,-1-1 0,1 1 0,0 0 0,0-1 0,0 0 0,-1 0 0,1 0 0,0 0-1,0 0 1,0 0 0,0-1 0,-1 1 0,1-1 0,0 0 0,0 0 0,3-2-1,2-1-31,-1 0-1,0 0 0,0-1 0,0 0 1,12-11-1,29-35-138,-44 46 128,129-155-160,-108 129 71,-19 24 41,13-16 18,-13 16-111,-6 7 148,0 0 1,0 0-1,0 0 0,0 0 1,0 0-1,0 0 0,0 0 1,0 0-1,0 0 0,0 0 1,0 0-1,0 0 0,0 0 1,0 0-1,0 0 0,0 0 1,0 0-1,0 0 0,1 0 1,-1 0-1,0 0 0,0 0 1,0 0-1,0 0 0,0 0 1,0 0-1,0 0 0,0 0 1,0 0-1,0 0 0,0 0 1,0 0-1,0 0 0,0 0 1,0 0-1,0 0 0,0 0 1,0 0-1,0 0 0,0 0 0,-1 5-21,0-1 0,0 1-1,1-1 1,-1 1-1,1-1 1,0 1-1,1-1 1,0 8-1,1 13-26,2 82 241,-2-95-157,0-1-1,0 1 1,1-1 0,0 1 0,1-1 0,1 0 0,6 11-1,-10-20-15,0 0-1,0 0 1,0 0-1,1-1 1,-1 1-1,1 0 1,-1-1-1,1 1 1,0-1-1,-1 0 1,4 2-1,-4-3-1,-1 1 1,1-1-1,0 0 0,0 0 0,0 1 0,0-1 1,-1 0-1,1 0 0,0 0 0,0 0 0,0 0 1,0 0-1,-1 0 0,1-1 0,0 1 0,0 0 1,0 0-1,0-1 0,-1 1 0,1 0 0,0-1 1,0 1-1,-1-1 0,1 1 0,0-1 0,-1 1 1,1-1-1,-1 0 0,1 1 0,0-2 0,5-5 83,-1 0 0,0-1 0,-1 0 0,1 0 0,-1 0 0,-1 0 0,4-12 0,0-5 28,4-33 0,-10 50-140,0 0 1,-1 0 0,0 1-1,0-1 1,-1 0 0,0 0-1,0 0 1,-1 1-1,0-1 1,0 1 0,-1-1-1,-6-13 1,7 18-10,0 0-1,1 0 0,-1 1 1,-1-1-1,1 0 1,0 1-1,0-1 1,-1 1-1,0-1 1,1 1-1,-1 0 1,0 0-1,0 1 1,0-1-1,0 1 1,0-1-1,-1 1 1,1 0-1,0 0 1,-1 0-1,1 1 1,0-1-1,-1 1 1,1 0-1,-1-1 1,1 2-1,-1-1 1,1 0-1,-1 1 1,-4 1-1,-5 2-137,11-3-8,7-3 147,154-41 658,-127 36-667,1 1 1,0 2 0,34 0 0,-60 4 20,1 1 0,-1-1 1,1 1-1,-1 1 0,1-1 1,-1 1-1,10 4 0,-15-5 29,1 1-1,-1-1 1,1 0 0,-1 1-1,1-1 1,-1 1-1,0 0 1,0 0 0,0 0-1,0 0 1,0 0-1,0 0 1,-1 0 0,1 1-1,-1-1 1,1 1 0,-1-1-1,0 1 1,0 0-1,0-1 1,0 1 0,0 5-1,0 2 50,-2 1 0,1 0 0,-1-1 0,-6 22 1,0 11 144,6-33-155,0 11 37,1-21-85,0 1 1,0-1-1,0 0 1,0 0-1,0 0 1,0 1-1,0-1 1,0 0-1,0 0 1,1 0-1,-1 1 0,0-1 1,0 0-1,0 0 1,0 0-1,0 0 1,1 0-1,-1 1 1,0-1-1,0 0 1,0 0-1,0 0 1,1 0-1,-1 0 1,0 0-1,0 0 0,0 0 1,1 0-1,-1 0 1,11-5 190,115-94 4,-100 79-314,1 1 1,35-19-1,-62 38 110,1-1-1,0 1 1,0-1-1,-1 1 1,1 0-1,0-1 1,0 1-1,0 0 1,0 0-1,0-1 1,-1 1-1,1 0 1,0 0-1,0 0 1,0 0-1,0 0 1,0 0-1,0 0 1,0 1-1,-1-1 1,1 0-1,0 0 1,0 1-1,0-1 1,0 0-1,-1 1 1,1-1-1,0 1 1,0-1-1,-1 1 1,1 0-1,0-1 1,-1 1-1,1-1 1,-1 1-1,1 0 1,-1 0-1,1-1 1,-1 1 0,1 0-1,-1 0 1,0 0-1,1-1 1,-1 1-1,0 1 1,2 6 47,0 0 1,-1-1 0,-1 1 0,1 11-1,-1-6-4,1-5-20,-1 1 6,0 0 1,1-1 0,0 1-1,1 0 1,0-1 0,0 1-1,1-1 1,0 1 0,0-1-1,6 10 1,-8-17-8,-1 0 0,1 0-1,0 0 1,0-1 0,0 1 0,-1 0 0,1 0-1,0-1 1,0 1 0,0-1 0,0 1 0,0-1-1,0 1 1,0-1 0,0 0 0,1 1 0,-1-1-1,0 0 1,0 0 0,0 0 0,0 0 0,0 0-1,0 0 1,1 0 0,-1 0 0,0 0 0,0 0-1,0-1 1,0 1 0,0-1 0,0 1-1,0 0 1,2-2 0,4-2 79,0 0-1,0-1 1,11-9 0,-12 9-83,33-30 136,-24 21-78,25-18 0,103-58-118,-133 82-6,1 2 0,1-1-1,-1 2 1,1 0 0,13-4 0,-24 8 56,0 1 0,0 0 0,-1-1 1,1 1-1,0 0 0,0 0 0,0 0 1,0 0-1,0-1 0,0 1 0,0 1 1,0-1-1,-1 0 0,1 0 0,0 0 0,0 0 1,0 1-1,0-1 0,0 0 0,0 1 1,-1-1-1,1 1 0,0-1 0,0 1 1,-1-1-1,1 1 0,0-1 0,-1 1 0,1 0 1,0-1-1,-1 1 0,1 0 0,-1 0 1,1-1-1,-1 1 0,0 0 0,1 0 1,-1 0-1,0 0 0,1-1 0,-1 1 1,0 0-1,0 0 0,0 0 0,0 0 0,0 0 1,0 1-1,0 6 19,0 1 0,0-1 0,-1 1 0,-2 8 0,2-15-41,-9 48 45,-3-1 0,-2 0 1,-25 55-1,33-88 19,0-2-1,0 1 0,-2-1 1,0 0-1,-18 22 1,25-33-38,0-1 1,-1 0 0,1 1-1,-1-1 1,1 0 0,-1-1-1,0 1 1,1 0 0,-1-1-1,0 1 1,0-1-1,0 0 1,0 0 0,0 0-1,-1 0 1,1-1 0,0 1-1,0-1 1,0 0 0,-1 0-1,1 0 1,0 0 0,0-1-1,-1 1 1,1-1 0,0 0-1,0 0 1,0 0 0,0 0-1,0-1 1,0 1 0,0-1-1,1 1 1,-1-1-1,0 0 1,-2-3 0,-4-3-15,0 1 1,0-2 0,-8-10 0,14 15 11,-1-1 0,1 0 1,0 0-1,0 0 1,0 0-1,1-1 1,0 1-1,-3-9 0,5 12-3,0 1 0,0 0 0,0 0 0,0 0 0,0 0 0,0-1 0,0 1 0,1 0 0,-1 0 0,0 0 0,1 0 0,-1-1 0,0 1 0,1 0 0,0 0 0,-1 0 0,1 0 0,0 0 0,-1 0 0,1 0 0,0 1 0,0-1 0,0 0 0,0 0 0,0 1 0,0-1 0,0 0 0,0 1 0,0-1 0,0 1 0,2-1-1,4-2-7,0 1-1,0 0 0,14-2 0,29-3-2,0 3-1,76 3 0,-35 4-135,0-4-1,0-5 0,95-17 1,-170 21-107,-7 1-747,-1-1 1,0 0-1,0 0 1,1 0-1,7-5 0,-16 7 860,1 0-1,-1 0 0,0 0 1,0 0-1,1 0 1,-1 0-1,0 0 0,0 0 1,0 0-1,1-1 1,-1 1-1,0 0 0,0 0 1,0 0-1,1 0 1,-1-1-1,0 1 0,0 0 1,0 0-1,0 0 0,1-1 1,-1 1-1,0 0 1,0 0-1,0-1 0,0 1 1,0 0-1,0 0 1,0-1-1,0 1 0,0 0 1,0 0-1,0-1 1,0 1-1,0 0 0,0 0 1,0-1-1,0 1 1,0 0-1,0 0 0,0-1 1,0 1-1,0 0 0,0 0 1,-1-1-1,1 1 1,0 0-1,0 0 0,0 0 1,0-1-1,-1 1 1,1 0-1,0 0 0,0 0 1,0 0-1,-1-1 1,1 1-1,0 0 0,0 0 1,0 0-1,-1 0 1,1 0-1,-27-7-6536,-4 3 2229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6:13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44 10816,'-11'-33'3477,"6"22"-1155,8 12-1796,20 4 1104,0-2-1,1 0 1,22-1 0,-6 0-853,649 25 561,-642-26-1607,107 3-1125,-53 4-3439,-22 5 1522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6:36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172 340 3712,'4'-16'1221,"-4"15"-1169,0 1 1,0-1-1,0 0 0,1 1 0,-1-1 0,0 0 0,0 1 0,0-1 1,0 0-1,0 1 0,-1-1 0,1 1 0,0-1 0,0 0 1,0 1-1,0-1 0,-1 0 0,1 1 0,0-1 0,-1 1 1,1-1-1,0 1 0,-1-1 0,0 0 0,1 1 17,0 0 0,0 0 0,-1-1 0,1 1 0,0 0 0,0 0 0,0 0 0,0-1 0,-1 1 0,1 0 0,0 0 0,0-1 0,0 1 0,0 0-1,0 0 1,0-1 0,0 1 0,0 0 0,0-1 0,0 1 0,0 0 0,0 0 0,0-1 0,0 1 0,0 0 0,0 0 0,0-1 0,0 1 0,0 0 0,0-1 0,0 1 0,0 0 0,0 0-1,1-1 1,-1-2 556,1 1-1,0-1 0,-1 0 0,0 0 0,0 1 1,0-1-1,-1-6 0,1-2 2318,-2 32-1312,-6 32 0,0-5-1423,0 21 54,-30 216 1275,11-109-681,-22 135 546,44-284-1277,4-17 76,0-1 0,-1 1 1,0-1-1,-7 16 0,9-25-188,0 0 1,0 0-1,0 0 0,0 0 0,0 1 1,0-1-1,0 0 0,0 0 0,0 0 1,0 0-1,0 0 0,0 0 0,0 0 1,0 0-1,0 1 0,0-1 0,0 0 1,0 0-1,0 0 0,0 0 0,0 0 1,-1 0-1,1 0 0,0 0 0,0 0 1,0 0-1,0 0 0,0 0 0,0 0 1,0 0-1,0 1 0,-1-1 0,1 0 1,0 0-1,0 0 0,0 0 0,0 0 1,0 0-1,0 0 0,0 0 0,0 0 0,-1 0 1,1-1-1,0 1 0,0 0 0,0 0 1,0 0-1,0 0 0,0 0 0,0 0 1,0 0-1,-1 0 0,1 0 0,0 0 1,0 0-1,-3-9 317,-1-9-90,3-7-203,1 1 0,1 0 0,1 0 1,10-45-1,-7 48-72,0 1-1,2 0 1,1 0 0,0 0 0,17-26 0,-18 35-36,0 0-1,1 0 1,0 1 0,0 0 0,2 0 0,-1 1 0,1 0 0,0 1-1,20-13 1,-25 19 31,-1 0 0,0 0 0,1 0 0,0 1 0,-1 0 0,1 0 0,0 0 0,5 0 0,-8 1 26,0 0 1,0 0 0,0 0-1,0 0 1,0 0 0,0 0-1,-1 1 1,1-1 0,0 1 0,0-1-1,0 1 1,0 0 0,-1-1-1,1 1 1,0 0 0,-1 0-1,1 1 1,-1-1 0,1 0-1,-1 0 1,1 1 0,0 1 0,1 2 37,-1 0 1,1 0-1,-1 0 0,0 0 1,-1 1-1,1-1 1,-1 0-1,0 1 1,-1-1-1,1 1 1,-2 9-1,0 4 120,-1-1-1,-5 19 1,0-4-32,-1-1-1,-2 0 1,-23 52 0,26-71-103,0 0 1,0 0 0,-1-1 0,-1 0-1,0 0 1,-1-1 0,0 0-1,-1-1 1,0 0 0,-21 14 0,19-17-39,11-6 27,0 0 1,0 0-1,0 0 0,1 0 1,-1 0-1,0 1 0,1-1 1,-4 3-1,15-4-114,5-5 132,0 1 0,-1-2-1,0 0 1,0-1 0,-1 0 0,14-10 0,4-2 20,207-115 15,-15 10 28,-161 90-76,16-9 262,-60 26-307,-14 13-149,-11 10-85,-3 3 261,2 1 0,-1 0 0,1 1 0,1 0 0,0 0 0,-10 21 0,-24 77 22,36-94-4,1 0 0,0 1 1,1-1-1,1 1 1,0 25-1,2-35 15,0 0 0,0-1 0,1 1 0,0 0 0,0-1 0,0 1 0,1-1 0,0 1-1,0-1 1,0 0 0,1 1 0,0-1 0,0-1 0,0 1 0,0 0 0,1-1 0,0 1 0,6 4 0,-9-7 10,0-1 1,0 0 0,0 0 0,1 0 0,-1-1-1,1 1 1,-1 0 0,0 0 0,1-1 0,-1 1 0,1-1-1,0 1 1,-1-1 0,1 0 0,-1 0 0,1 1-1,-1-1 1,1 0 0,0 0 0,-1-1 0,1 1-1,-1 0 1,1 0 0,2-2 0,-2 1 3,1-1-1,-1 1 1,0-1 0,0 0 0,0 0-1,0 0 1,0 0 0,-1 0 0,1 0-1,0 0 1,-1-1 0,0 1 0,2-3-1,2-9 49,0 0-1,0 0 0,4-27 1,-9 40-79,5-29-55,-1-1 0,-2 0 0,-1 0 0,-2 1 0,-6-50 0,5 73-1,1-1 0,-1 1 0,0 0 0,0-1 0,-1 1 0,0 0 0,0 1 0,0-1 0,-1 0 0,0 1 0,-8-9 0,4 6-230,7 7 216,0 0 1,0 1-1,-1-1 0,1 1 0,0-1 1,-1 1-1,1 0 0,-1 0 0,0-1 1,1 1-1,-1 0 0,0 0 0,0 1 1,1-1-1,-1 0 0,0 0 0,-2 0 1,12 12-214,-3-7 306,0-1 0,0 1 0,0-1 1,1 0-1,-1-1 0,0 1 0,1-1 0,0 0 1,0 0-1,-1-1 0,1 0 0,0 0 0,0 0 0,0-1 1,0 0-1,0 0 0,11-1 0,7-3 127,0-1 1,1-1-1,22-10 0,-13 6-69,-16 4-65,15-3 103,-1-2 0,50-24 0,-77 33-94,13-7 82,-1-1 0,0 0 0,29-24 0,-35 22-53,0 0 0,-1-1 0,0 0 0,11-19-1,-5 4 50,14-36 0,45-159 93,-48 134-840,-24 78 93,-5 13 225,-7 19 126,-61 244 82,56-214 51,-29 113 61,36-130 144,2 1 0,-2 62 1,7-83-118,0 0 1,6 27 0,-5-35 18,1 0-1,0 0 1,0 0 0,0 0 0,1-1 0,0 1 0,0-1 0,0 0 0,4 5 0,-6-9-20,0 0 0,-1-1 1,1 1-1,-1 0 0,1-1 1,0 1-1,0-1 0,-1 1 1,1-1-1,0 0 0,0 1 1,0-1-1,-1 0 0,1 1 1,0-1-1,0 0 0,0 0 1,0 0-1,0 0 0,-1 0 1,1 0-1,2 0 0,-1-1 25,0 1 1,0-1-1,0 0 0,0 1 0,0-1 0,0 0 0,0-1 0,4-2 0,2-2 76,0-1-1,-1-1 0,7-8 1,-13 14-111,23-29 54,-3-1 0,0 0 0,-2-2 0,18-44 0,86-212 0,49-74-115,-99 215-208,-73 148 250,10-19-323,-6 15 128,-4 11 19,-6 18 187,-1-1 1,-1 0-1,-20 38 1,-10 24 296,-67 203 522,18-43-410,35-85-180,25-73-131,12-31 380,13-52-278,1-6-25,0-6-50,5-5-128,0 0-1,0 0 0,2 0 1,-1 1-1,2 0 1,-1 0-1,2 0 0,-1 1 1,2 0-1,-1 0 0,2 1 1,15-13-1,-20 19-27,0 0 0,0 1 0,1 0 0,-1 0 0,1 1 0,0-1-1,-1 1 1,1 0 0,0 1 0,1 0 0,-1 0 0,0 0 0,0 0 0,0 1 0,1 0 0,-1 1 0,0-1-1,0 1 1,0 0 0,6 2 0,4 2 6,-1 0 0,-1 1 0,1 1-1,-1 0 1,0 1 0,22 17 0,-21-16 68,0 0 0,1 0 1,21 8-1,8-2 83,-42-14-163,1 0 0,-1 0-1,1-1 1,-1 1 0,1-1-1,6 0 1,0-4-2939,-2 3-2211,3-1-960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6:37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35 149 9984,'-35'-12'4512,"39"15"-3936,6-3 1375,3 0-1183,32-3 1120,13-2-1088,23-10 0,4-2-480,15-6-224,-11 7-32,14-9-1280,-8 10 672,0-2-4415,-10 14 2719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6:43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72 699 4800,'-10'-11'8330,"15"27"-5514,-14 314 1253,-26-20-1365,34-301-2574,-1 2 928,1-11-1021,1 0 0,0-1 0,-1 1 1,1 0-1,0 0 0,-1 0 0,1 0 0,0 0 1,0 0-1,-1 0 0,1-1 0,0 1 1,-1 0-1,1 0 0,0 0 0,0-1 1,-1 1-1,1 0 0,0 0 0,0-1 0,0 1 1,-1 0-1,1 0 0,0-1 0,0 1 1,0 0-1,0-1 0,0 1 0,0 0 1,-1-1-1,1 1 0,0-1 0,-2-3-6,0 0-1,1 0 0,-1-1 1,1 1-1,0 0 0,0-1 1,0 1-1,1-10 0,0-5-60,2-21 1,5-31-58,29-134 0,-29 182 63,0 0 0,1 0 1,1 1-1,1 1 0,1 0 1,1 0-1,1 1 0,1 0 1,29-32-1,-21 31-98,37-29 1,-48 41 43,1 2 0,-1 0 0,1 0 0,0 1 0,1 0 0,14-4 0,-24 9 89,0 0 0,0 1 0,0-1 0,0 1 0,1-1 0,-1 1 0,0 0 0,0 0 0,0 0 0,0 1 1,1-1-1,-1 1 0,0 0 0,0 0 0,0 0 0,0 0 0,0 0 0,4 4 0,-4-3 26,0 0 1,-1 1-1,1-1 0,-1 1 0,0 0 0,0 0 0,0 0 1,0 0-1,0 0 0,0 0 0,-1 1 0,0-1 1,0 0-1,0 1 0,0-1 0,0 6 0,1 6 71,-1-1-1,0 1 1,-1 0-1,-1 0 0,-4 25 1,0-16 2,-2 0 1,-13 36-1,18-56-86,-3 8 3,0 0 0,-9 14 1,13-23-4,-1-1 1,1 1-1,-1-1 1,0 0-1,0 0 1,0 0-1,0 0 1,0 0-1,0 0 1,-1 0 0,1-1-1,-1 1 1,1-1-1,-1 0 1,0 0-1,-3 1 1,6-1-27,-1-1 1,0 0 0,1 0-1,-1 0 1,0 0-1,1 0 1,-1 0 0,0 0-1,0 0 1,1 0-1,-1 0 1,0-1 0,1 1-1,-1 0 1,0 0-1,1-1 1,-1 1-1,1 0 1,-1-1 0,0 1-1,1-1 1,-1 1-1,1-1 1,-1 1 0,1-1-1,-1 1 1,1-1-1,0 1 1,-1-1 0,1 1-1,0-1 1,-1 0-1,1 1 1,0-1-1,0 0 1,-1 1 0,1-1-1,0 0 1,0 1-1,0-1 1,0 0 0,0-1-1,0 0-40,0 0 0,0 0 0,0 0 0,0 0-1,1 0 1,-1 0 0,1 0 0,-1 0 0,1 0-1,-1 0 1,1 0 0,0 1 0,0-1 0,2-3 0,4 0-6,-1-1 1,1 1-1,1 0 1,-1 0 0,1 1-1,0 0 1,9-4-1,22-11-20,166-88 419,-186 98-297,38-15 16,-35 15 115,0-1-1,38-23 1,-49 26-116,0-1 1,0 0-1,-1 0 0,0-1 1,-1 0-1,0-1 0,11-14 1,-20 24-88,0 0 1,0 0-1,0 0 1,0 0-1,0 0 1,0 0-1,0 0 1,0 0 0,1 0-1,-1 0 1,0 0-1,0 0 1,0 0-1,0 0 1,0 0-1,0 0 1,0 0 0,0 0-1,1 0 1,-1 0-1,0 0 1,0 0-1,0 0 1,0 0-1,0 0 1,0 0 0,0 0-1,0 0 1,0 0-1,0 0 1,0 0-1,1 1 1,-1-1-1,0 0 1,0 0 0,0 0-1,0 0 1,0 0-1,0 0 1,0 0-1,0 0 1,0 0-1,0 1 1,0-1 0,0 0-1,0 0 1,0 0-1,0 0 1,0 0-1,0 0 1,0 0-1,0 0 1,0 0 0,0 1-1,0-1 1,0 0-1,5 9-81,-2-5 77,-1 0-1,1 0 0,-1 0 1,2 7-1,6 9 24,-5-11 14,1-1 0,-1-1 0,2 1 0,-1-1 0,1 0 0,9 7 0,-12-11 12,-1-1 0,0 0 0,1 0 0,-1 0 1,1-1-1,-1 1 0,1-1 0,0 0 0,0 0 0,0 0 0,0-1 0,-1 1 0,1-1 0,0 0 0,0 0 0,0 0 0,8-2 0,-1 0 24,-1-1 0,1-1 0,-1 0 0,0 0 0,0-1 0,18-11 1,-9 4-14,26-11 1,-26 15-115,22-15 0,-44 29 18,0 0 0,1 0 1,-3 13-1,-1 1 140,-1 2-23,1 0 1,1 1-1,1 0 1,1 0-1,0 26 1,3-43-49,-1 3 22,1-1 0,0 1 1,1-1-1,0 1 0,0-1 0,1 1 0,0-1 0,4 11 0,-5-18-20,-1-1-1,0 1 1,1-1-1,-1 1 1,1 0-1,-1-1 1,1 1-1,-1-1 1,1 1-1,-1-1 1,1 1-1,-1-1 1,1 0-1,0 1 1,-1-1-1,1 0 1,0 1-1,-1-1 1,1 0-1,0 0 1,-1 0-1,1 1 1,0-1-1,0 0 1,-1 0-1,1 0 0,0 0 1,0 0-1,-1 0 1,1-1-1,0 1 1,-1 0-1,1 0 1,0 0-1,-1-1 1,1 1-1,0 0 1,-1-1-1,2 0 1,1-1 49,-1 1 1,1-1-1,0-1 0,-1 1 1,0 0-1,0 0 1,1-1-1,1-2 0,1-5-53,1 0-1,-1 0 0,-1-1 1,0 0-1,4-17 0,-3 7-139,3-41-1,-7 57 106,-1 0 1,0 0-1,0 0 0,-1 0 1,1 0-1,-1 0 0,0 1 0,-2-7 1,2 8-25,-1 0 1,1 1-1,-1-1 1,0 0-1,1 1 1,-1 0-1,-1-1 1,1 1-1,0 0 1,-1 0-1,1 0 1,-6-3-1,5 3-19,0 0 0,0 1 0,0 0-1,-1-1 1,-5 0 0,9 2 64,0 0 0,-1 0 0,1-1 0,0 1 0,0 0 0,0 0 0,0 0 0,0 0 0,0 0 0,0 0 0,0 0 0,0 0 0,0 0 0,-1 0 0,1 0 0,0 0 0,0 0 0,0 0 0,0 0 0,0 0-1,0 0 1,0 0 0,0 0 0,-1 0 0,1 0 0,0 0 0,0 0 0,0 0 0,0 0 0,0 0 0,0 0 0,0 0 0,0 0 0,0 0 0,0 0 0,-1 0 0,1 1 0,0-1 0,0 0 0,0 0 0,0 0 0,0 0 0,0 0 0,0 0 0,0 0 0,0 0 0,0 0 0,0 0 0,0 0 0,0 1 0,0-1 0,0 0 0,10 7-135,-5-5 166,-1 0-1,1 0 0,-1-1 1,1 0-1,0 0 0,-1 0 1,1 0-1,5-1 0,42-1 153,-36 0-125,-16 1-51,45-2 297,0-2 1,77-17-1,-108 18-249,-1-2 0,1 1-1,-1-2 1,1 0-1,-2 0 1,1-1-1,-1-1 1,0 0 0,0-1-1,-1 0 1,0-1-1,-1 0 1,10-13-1,-2-1 34,-2-1 0,26-53 0,19-63 318,-37 81-187,-23 57-201,13-30-88,-1 0 0,-1-1 0,9-50-1,-20 83 60,-1 0 0,0 0 0,0 0 0,0 0 0,0 0 0,0 0 0,0 0 0,0 0 0,0 0 0,-1 0 0,1 0-1,0 0 1,-1 0 0,1 0 0,0 0 0,-1 1 0,1-1 0,-1 0 0,0 0 0,1 0 0,-2-1 0,2 2 9,0 0 0,-1 0 0,1 0 0,0 0 0,-1 0 0,1 0 0,0-1 0,-1 1 0,1 0-1,0 0 1,-1 0 0,1 0 0,0 0 0,-1 0 0,1 0 0,0 0 0,-1 0 0,1 1 0,0-1 0,-1 0 0,1 0 0,0 0 0,0 0 0,-1 0 0,1 1 0,-1-1 0,0 1-6,0 0-1,-1 1 0,1-1 0,0 0 1,0 1-1,0-1 0,0 0 1,-1 4-1,-12 24-13,1 1 1,-10 37 0,-14 71 16,36-134 8,-56 265-61,50-220 109,2 0 1,3 0-1,5 79 1,-2-120-17,-1-2-1,0 0 0,1 0 0,0 0 0,0 0 0,0-1 0,1 1 0,-1 0 0,1-1 0,1 1 0,-1-1 0,7 9 0,-9-13-15,1 0-1,-1-1 1,1 1-1,-1-1 1,1 1-1,0-1 0,-1 1 1,1-1-1,0 0 1,-1 1-1,1-1 1,0 0-1,-1 1 0,1-1 1,0 0-1,0 0 1,-1 0-1,1 0 0,0 0 1,0 1-1,-1-2 1,2 1-1,0 0 8,0-1 0,0 1 0,0-1 0,0 1 0,-1-1-1,1 0 1,0 0 0,-1 0 0,3-1 0,4-5 12,0 0 0,12-15 0,-12 13-100,21-18 33,2 1 0,58-38 0,-72 52 2,9-3 27,-21 12-1,1 0 0,-1 0 0,1 0 0,-1-1 0,0 0 0,-1 0 0,6-5 0,-6 1-580,-12 13 226,-14 15 181,17-14 177,0-1 0,1 1 0,0 0 0,1 1 0,-1-1 0,1 1 0,0 0 0,-2 8 0,3-10 14,1 0 0,0-1 0,0 1 0,0 0 0,1 0 0,0 0 0,0 0 0,0-1 0,0 1 0,1 0-1,0 0 1,0 0 0,2 5 0,-2-7 0,0-1 0,0 0-1,0 0 1,0 0 0,1 0 0,-1 0-1,1 0 1,-1 0 0,1 0-1,0-1 1,0 1 0,0-1 0,0 1-1,0-1 1,0 0 0,0 1 0,0-1-1,1 0 1,-1-1 0,0 1 0,1 0-1,-1-1 1,0 1 0,1-1-1,4 1 1,-3-2 18,0 1-1,0 0 1,0-1-1,0 0 0,0 0 1,-1 0-1,1 0 1,0-1-1,-1 1 1,1-1-1,0 0 0,-1 0 1,0 0-1,5-4 1,-3 1-64,0-1 0,0 1 0,-1-1 0,0 0 0,0 0 0,0 0-1,0 0 1,-1-1 0,0 1 0,-1-1 0,4-10 0,-6 13 17,1 1 1,0 0-1,-1 0 0,1 0 0,-1-1 0,0 1 0,0 0 1,-1 0-1,1-1 0,-1 1 0,1 0 0,-1 0 0,0 0 0,0 0 1,0 0-1,-1 0 0,1 0 0,-1 0 0,1 0 0,-1 0 1,0 1-1,0-1 0,0 1 0,-1 0 0,1-1 0,0 1 1,-5-3-1,-32-14-91,19 10 152,20 9-42,0 0 0,0 0 0,0 0 0,0-1 0,0 1 0,0 0-1,-1 0 1,1 0 0,0 0 0,0 0 0,0 0 0,0 0 0,0 0 0,0 0 0,0 0 0,0 0 0,0 0 0,0 0 0,0 0 0,0 0 0,0 0 0,0 0 0,0-1 0,0 1 0,0 0 0,0 0-1,0 0 1,0 0 0,-1 0 0,1 0 0,0 0 0,0 0 0,0 0 0,0 0 0,0-1 0,1 1 0,-1 0 0,0 0 0,0 0 0,0 0 0,0 0 0,0 0 0,0 0 0,0 0 0,0 0 0,0 0 0,0 0-1,0-1 1,0 1 0,0 0 0,0 0 0,0 0 0,0 0 0,0 0 0,0 0 0,0 0 0,1 0 0,-1 0 0,8-4-42,13-2-56,39-2 72,-7 1 127,-29 2-68,90-14-82,-102 18 8,1 0-1,-1 1 1,1 1 0,-1 0-1,1 0 1,22 6-1,-32-6 69,1 0 0,-1 0-1,0 0 1,1 1 0,-1-1-1,0 1 1,0 0 0,0 0-1,0 0 1,0 0 0,-1 0-1,1 0 1,-1 1 0,1 0-1,-1-1 1,0 1-1,0 0 1,0 0 0,0 0-1,-1 0 1,1 0 0,-1 1-1,0-1 1,0 0 0,0 1-1,0-1 1,0 1 0,-1-1-1,0 1 1,0-1 0,0 1-1,0-1 1,0 1-1,-1 3 1,-3 17 188,-11 42 0,2-17 90,12-40-171,2-9-43,5-18-23,-1 4-113,0 4 2,0 1-1,1 0 0,1 0 1,-1 1-1,1 0 0,0 0 1,1 1-1,0 0 0,0 0 0,13-8 1,-18 13 2,1 0-1,-1 0 1,1 0 0,0 1 0,0-1 0,0 1-1,0 0 1,0 0 0,0 0 0,0 1-1,0 0 1,0-1 0,0 1 0,0 1 0,6 0-1,-5 0 23,1 0-1,-1 1 0,0 0 0,0 0 0,0 1 0,0-1 0,0 1 0,-1 0 0,1 1 0,-1-1 0,5 5 0,-8-7 17,9 8 141,0 0-1,16 11 1,-23-18-94,1 0 1,-1 0-1,1 0 0,-1-1 1,1 1-1,0-1 0,-1 0 1,1 0-1,0 0 0,0-1 1,0 1-1,0-1 0,5 0 1,5-2 23,0-1 1,0 0 0,0-1-1,0-1 1,-1 0 0,0-1-1,0 0 1,22-15 0,-10 4 62,-2-1 0,0-1 0,26-30 0,-2 10-581,-47 40 438,1 1 0,-1-1 0,1 0 0,-1 1 1,0-1-1,0 1 0,0-1 0,1 1 0,-1-1 0,-1 1 0,1-1 1,0 3-1,-3 13 54,-1 0 1,0 0-1,-12 29 1,10-28 70,-4 16 67,8-26-107,0 1-1,-1-1 1,0 0-1,0 0 1,-1 0 0,-5 9-1,5-13 162,8-11-66,13-15 123,-4 11-316,0 1 1,0 0-1,1 1 1,1 1-1,-1 0 1,25-9-1,96-24-2558,-32 12-5992,-99 28 7639,7-4-1052,-9 0-2214,-2 5 4017,0 0 1,0 0-1,0-1 1,-3-4-2906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6:43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32 260 11808,'-32'-12'5343,"72"4"-4639,5-4 800,10 4-960,34-20 192,6-1-416,48-10 0,-4 7-192,19-3-704,-13 10 320,8 5-4415,-19 9 2559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6:45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324 594 3136,'7'-4'945,"-4"3"-489,-1 0-1,1-1 1,-1 1-1,0-1 0,0 1 1,4-5-1,2-1 1951,-7 6-2112,0 1-1,-1 0 1,1-1-1,0 0 1,-1 1-1,1-1 1,-1 1-1,1-1 1,-1 1-1,1-1 1,-1 0 0,1 0-1,-1 1 1,0-1-1,1 0 1,-1 1-1,0-1 1,1 0-1,-1 0 1,0 0-1,0 0 1,0 0-119,-1 1 0,0-1 1,1 1-1,-1-1 0,1 1 1,-1 0-1,0-1 0,1 1 1,-1 0-1,0-1 0,1 1 0,-1 0 1,0 0-1,0 0 0,1 0 1,-1-1-1,0 1 0,0 0 1,1 0-1,-1 1 0,0-1 0,-1 0 1,-5 0-48,0 1 0,0 0 1,0 1-1,0-1 1,0 1-1,-8 4 0,-45 22 339,34-14-181,0 2 1,1 0-1,0 2 1,-32 30-1,48-40-170,1 2 0,0-1 0,1 1 0,0 0 0,-11 21-1,14-23-62,1-1-1,1 1 1,-1-1-1,1 1 0,1 0 1,-1 0-1,1 0 1,1 0-1,0 0 1,0 9-1,0-14-7,1 1 1,0-1-1,-1 1 0,1-1 0,0 1 1,1-1-1,-1 0 0,0 1 1,1-1-1,0 0 0,3 4 1,-4-5-14,1 0 1,-1-1 0,1 0 0,-1 1 0,1-1-1,-1 0 1,1 0 0,0 1 0,0-1-1,0-1 1,-1 1 0,1 0 0,0 0 0,0-1-1,0 1 1,0-1 0,0 0 0,0 1-1,1-1 1,2 0 0,-1-1-1,0 0 0,0 0 0,0 0 0,0 0 0,0-1 0,0 1 0,-1-1 1,1 0-1,-1 0 0,1-1 0,-1 1 0,0-1 0,0 0 0,4-4 0,5-6-54,20-30-1,-27 36 30,15-21 30,-2-1 0,-1-1 1,-1-1-1,13-36 0,-24 53-329,-2 10 80,-3 5 114,1 1 119,-1 0 1,1 0-1,-1 0 1,1 0-1,0 0 1,0 0-1,0 0 1,1 2 0,4 8 45,-1 3 137,0 0 0,2-1 0,12 22 0,-18-35-179,-1-1 0,0 1 1,1-1-1,-1 0 0,0 1 1,1-1-1,-1 0 0,1 0 1,-1 1-1,1-1 0,-1 0 1,1 0-1,-1 1 0,1-1 1,-1 0-1,1 0 0,-1 0 0,1 0 1,-1 0-1,1 0 0,-1 0 1,1 0-1,-1 0 0,1 0 1,-1 0-1,2 0 0,19-8 408,16-16-13,-14 7-378,1 2 1,1 1 0,0 0-1,34-11 1,-34 16 175,-24 9-210,0 0 0,0-1 0,0 1 0,0 0 1,0 0-1,0 0 0,1 0 0,-1 0 1,0 0-1,0 0 0,0 0 0,0 0 1,0 1-1,0-1 0,0 0 0,2 1 0,-3 1 7,1-1-1,-1 1 1,0-1-1,1 0 1,-1 1-1,0-1 0,0 1 1,0-1-1,0 1 1,0-1-1,0 1 0,-1-1 1,1 0-1,0 1 1,-1-1-1,1 1 0,-2 0 1,1 3 77,-9 32 164,8-32-238,0 1 0,1 0 1,-1-1-1,1 1 0,0 0 0,1 0 0,-1 0 0,1 0 1,1 7-1,-1-13-9,0 1 0,0-1 1,0 0-1,0 1 1,0-1-1,0 0 0,0 0 1,0 1-1,0-1 0,0 0 1,1 0-1,-1 1 0,0-1 1,0 0-1,0 0 0,1 1 1,-1-1-1,0 0 0,0 0 1,0 0-1,1 0 1,-1 1-1,0-1 0,0 0 1,1 0-1,-1 0 0,0 0 1,1 0-1,-1 0 0,0 0 1,0 0-1,1 0 0,-1 0 1,0 0-1,1 0 0,-1 0 1,0 0-1,0 0 1,1 0-1,-1 0 0,0 0 1,1 0-1,-1 0 0,17-9 184,-9 4-168,192-87-4,-178 83-47,-7 2-26,0 2-1,1-1 1,-1 2-1,1 0 1,28-3-1,-42 7 36,-1 0 0,0 0-1,1 0 1,-1 0 0,1 0 0,-1 1-1,0-1 1,1 0 0,-1 0 0,0 1 0,1-1-1,-1 1 1,0 0 0,0-1 0,1 1-1,-1 0 1,0-1 0,0 1 0,0 0-1,0 0 1,0 0 0,0 0 0,0 0-1,0 0 1,-1 1 0,2 0 0,-1 2 25,0 1 1,0-1 0,0 0 0,0 0-1,-1 0 1,0 0 0,0 5-1,0-6 16,0 1-1,0-1 0,0 1 1,1-1-1,-1 1 1,1-1-1,-1 0 0,1 1 1,0-1-1,3 6 0,-2-8 0,0 0 0,-1 0 0,1-1 0,0 1 0,-1-1 0,1 1 0,0-1 0,-1 1 0,1-1 0,0 0 0,0 0 0,-1 0 0,1 0 0,0 0-1,0 0 1,0-1 0,-1 1 0,1 0 0,1-2 0,17-6-1,26-16 0,9-4 19,83-25-195,-134 51 164,1 0-1,-1 0 1,0 0 0,4-4 0,-7 6-18,-1 0 1,0 0-1,0 0 1,0 0-1,0 0 0,0-1 1,1 1-1,-1 0 0,0 0 1,0 0-1,0 0 1,0 0-1,0 0 0,0 0 1,1 0-1,-1 0 0,0 0 1,0 0-1,0-1 1,0 1-1,0 0 0,0 0 1,0 0-1,0 0 0,0 0 1,0 0-1,0-1 1,0 1-1,0 0 0,1 0 1,-1 0-1,0 0 0,0 0 1,0-1-1,0 1 0,0 0 1,0 0-1,0 0 1,0 0-1,-1 0 0,1-1 1,0 1-1,0 0 0,-15 4-436,3 1 386,0 1 0,0 0 0,0 0 1,1 1-1,0 1 0,1 0 0,0 0 0,0 1 0,0 1 0,-9 12 1,13-15 57,1 1 0,-1 0 0,1 0 0,1 0 0,-1 1 0,1-1 0,1 1 0,0 0 1,0 0-1,1 1 0,0-1 0,0 1 0,1-1 0,1 1 0,0 10 0,0-18 20,0-1-1,0 1 0,0-1 0,1 1 0,-1-1 0,1 1 0,-1-1 0,1 0 1,-1 1-1,1-1 0,0 0 0,2 3 0,-3-3-4,1-1-1,-1 1 1,1-1-1,0 1 1,0-1-1,-1 1 1,1-1 0,0 0-1,0 1 1,-1-1-1,1 0 1,0 0-1,0 1 1,0-1-1,-1 0 1,1 0-1,0 0 1,0 0 0,0 0-1,0 0 1,-1 0-1,1-1 1,0 1-1,0 0 1,0 0-1,0-1 1,0 1-1,4-2 26,-1-1 0,1 1 0,-1-1 0,0 0 1,1 0-1,6-8 0,22-25 135,-19 20-87,11-11-7,-6 7-78,0 0 0,-2-2 0,-1 0 0,15-25 0,-12 9-12,27-71 0,5-48-181,-49 151 182,72-267-165,-71 261 173,-2 10-7,0 0 1,-1 0 0,1 0 0,-1-1 0,1 1 0,-1 0 0,0 0 0,0 0 0,0-1 0,0 1 0,-1 0 0,1 0 0,-1-3 0,1 5 5,0 0 1,0 0-1,0-1 0,0 1 1,0 0-1,0 0 0,0 0 1,0 0-1,0 0 1,0-1-1,-1 1 0,1 0 1,0 0-1,0 0 1,0 0-1,0 0 0,0 0 1,0-1-1,0 1 1,-1 0-1,1 0 0,0 0 1,0 0-1,0 0 0,0 0 1,0 0-1,0 0 1,-1 0-1,1 0 0,0 0 1,0 0-1,0 0 1,0 0-1,-1 0 0,1 0 1,0 0-1,0 0 1,0 0-1,0 0 0,0 0 1,-1 0-1,1 0 0,0 0 1,0 0-1,0 0 1,0 0-1,0 0 0,-1 0 1,1 0-1,0 0 1,0 1-1,0-1 0,0 0 1,0 0-1,0 0 1,-1 0-1,1 0 0,0 0 1,0 1-1,0-1 0,-4 6 1,0 0-1,0 1 0,0 0 1,1 0-1,0 0 0,1 0 1,-4 14-1,-7 26 67,2 1 0,1 0 0,-2 67 0,10-94-348,2-1 0,1 1 0,1-1 0,0 1 0,2-1 0,0 0 0,1 0 0,1 0 0,1-1 0,1 0 0,10 19 0,0-9-1334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6:49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1295 4480,'-6'3'566,"-17"8"650,11-1 2388,20-13 2464,-3 1-5529,1-1 0,-1 0 0,8-5 0,1-5 163,0 0 1,14-18-1,-14 15-333,117-134 1587,40-21-1033,-138 132-682,-1-2 0,-1 0 0,-3-2 0,28-57 0,-45 79-122,1 0 0,18-22 0,-30 43-120,0-1 0,0 1 0,0 0 0,1-1 0,-1 1 0,0 0 0,0-1 0,1 1 0,-1 0 0,0 0 0,0-1 0,1 1 0,-1 0 0,0 0 0,1-1 0,-1 1 0,0 0 0,1 0 0,-1 0 0,1 0 0,-1-1 0,0 1 0,1 0 0,-1 0 0,1 0 0,-1 0 0,0 0 0,1 0 0,0 0 0,-1 1 2,1-1 1,-1 1-1,0-1 0,1 1 0,-1-1 1,0 1-1,1 0 0,-1-1 0,0 1 1,0-1-1,1 1 0,-1 0 0,0-1 1,0 1-1,0 1 0,0 31 68,-1-15-24,-3 32 20,-14 68 1,-21 96 458,35-194-605,3-13 62,1-5 36,-1 0 0,1 0 0,-1 0 0,1 0 0,0 0 0,0 0 0,0 0 0,0 0 0,0 0 0,1 0 0,-1 0 0,2 3 0,-2-4-13,0-1 0,0 0 1,0 0-1,0 0 0,0 0 0,0 0 0,0 0 0,0 0 0,0 1 1,0-1-1,0 0 0,1 0 0,-1 0 0,0 0 0,0 0 0,0 0 1,0 0-1,0 0 0,0 0 0,0 0 0,1 0 0,-1 0 0,0 0 1,0 0-1,0 0 0,0 0 0,0 0 0,0 0 0,1 0 0,-1 0 1,0 0-1,0 0 0,0 0 0,0 0 0,0 0 0,0 0 0,1 0 0,-1 0 1,0 0-1,0 0 0,0 0 0,0 0 0,0 0 0,0 0 0,0 0 1,0-1-1,1 1 0,-1 0 0,0 0 0,0 0 0,0 0 0,0 0 1,0 0-1,0 0 0,0 0 0,0-1 0,0 1 0,11-13 310,15-25-1,4-5-172,8 0-99,85-74 1,-61 62-101,-35 29 29,-5 4 8,1 2 1,39-28-1,-60 47 0,0-1 0,1 1 0,-1 0-1,0 0 1,1 0 0,-1 0 0,1 0 0,-1 0-1,1 0 1,-1 1 0,1-1 0,-1 1 0,1 0-1,0 0 1,-1 0 0,1 0 0,-1 0 0,5 2 0,-4-1 1,-1 0 0,1 0 0,-1 1 0,0-1 0,0 1 0,0 0 0,0-1 0,0 1 0,0 0 0,0 0 0,0 0 0,-1 1 0,1-1 0,-1 0 0,0 1 0,0-1 0,2 4 0,2 7 41,-1 0 1,-1 1-1,0-1 1,3 28 0,-3 56 136,-3-70-141,4 28-1,-3-46 2,1 1 1,0-1-1,0 0 0,1 1 0,1-1 0,5 11 0,-8-17 9,1-1 0,-1 0 1,1 0-1,-1 0 0,1 0 0,0 0 0,-1 0 0,1 0 0,0 0 1,0-1-1,1 1 0,3 1 0,-5-2-9,0-1 1,1 1-1,-1-1 0,1 0 0,-1 1 1,1-1-1,-1 0 0,1 0 1,0 0-1,-1 0 0,1 0 0,-1 0 1,1 0-1,-1-1 0,1 1 1,-1-1-1,1 1 0,-1-1 0,0 1 1,1-1-1,-1 0 0,2-1 1,4-4 33,0 0 0,-1 0 0,0 0 0,10-15 0,1-2 50,14-10 27,-16 18-15,23-32 0,-23 24-25,-1-1 0,20-50 0,-30 65-104,-1-1-1,0-1 1,0 1-1,-1 0 1,-1-1-1,1 1 1,-2-1-1,0 1 1,0-1-1,-3-17 0,3 27 2,0 0 0,0 0-1,-1 0 1,1 0-1,0 0 1,0 0 0,-1 0-1,1 0 1,-1 0 0,1 0-1,-1 0 1,1 1-1,-1-1 1,0 0 0,1 0-1,-1 1 1,-1-2-1,1 2-2,1 0-1,-1-1 0,1 1 0,-1 0 0,0 0 1,1 0-1,-1 0 0,1 0 0,-1 0 1,0 0-1,1 0 0,-1 0 0,1 0 0,-1 0 1,0 0-1,1 1 0,-1-1 0,1 0 1,-1 0-1,1 1 0,-2 0 0,-1 1-39,0 0-1,0 1 1,0 0 0,0 0-1,0 0 1,1 0 0,-3 4-1,-4 7-5,1 0 0,1 1 0,0 0-1,-5 17 1,-14 65 134,23-83-40,0 1 0,1-1 1,1 1-1,1 16 0,0-22-12,1-1 1,0 1-1,0-1 1,1 0-1,1 1 0,-1-1 1,1 0-1,7 12 1,-9-17-3,1 0 1,-1-1-1,1 1 1,0-1 0,0 0-1,0 1 1,1-1 0,-1 0-1,0 0 1,1-1 0,-1 1-1,1 0 1,0-1 0,0 1-1,-1-1 1,1 0 0,0 0-1,0 0 1,0 0 0,0-1-1,0 1 1,0-1 0,0 0-1,0 0 1,1 0 0,-1 0-1,0 0 1,3-2-1,19-4 144,0-1-1,-1-1 1,0-2-1,25-13 1,-37 18-116,15-7 3,-1-2 0,-1-1 0,0 0 0,-1-2 0,0-1 0,-2-1 0,0-1 0,-1-1 0,33-43 0,10-24-224,-59 85-10,-4 9-27,-5 15 47,-3-1 201,-10 23 0,-7 20 18,23-60-52,-5 16 6,0 1 1,1 0-1,2 0 0,-2 24 0,5-42 11,0 0 1,0-1-1,0 1 1,0 0-1,0 0 0,1-1 1,-1 1-1,0 0 0,1 0 1,0-1-1,-1 1 0,1 0 1,0-1-1,0 1 0,1 1 1,-1-3-7,0 1 1,-1-1 0,1 1-1,0-1 1,0 1-1,0-1 1,0 0 0,0 1-1,-1-1 1,1 0-1,0 0 1,0 0 0,0 0-1,0 0 1,0 0 0,0 0-1,0 0 1,0 0-1,0 0 1,-1 0 0,1-1-1,0 1 1,0 0-1,0-1 1,0 1 0,0-1-1,-1 1 1,1-1-1,1 0 1,11-8 14,-1 0 1,0-1-1,-1-1 0,0 1 0,13-18 0,6-5 141,42-46-360,-71 78 170,0 0 1,0 0 0,1-1-1,-1 1 1,0 0-1,1 1 1,-1-1-1,3-1 1,0 3-195,-4 8-85,-8 23 159,-5 32 140,12-58 30,0 0 0,1 0 0,0 0 0,0 0-1,0 0 1,1 0 0,0 0 0,3 9 0,-4-14-21,1 0-1,-1 0 1,0 0-1,1 0 1,0-1-1,-1 1 1,1 0 0,-1 0-1,1 0 1,0-1-1,0 1 1,-1 0-1,1-1 1,0 1-1,0-1 1,0 1 0,0-1-1,0 1 1,0-1-1,0 1 1,0-1-1,0 0 1,0 0-1,0 1 1,0-1 0,0 0-1,0 0 1,0 0-1,0 0 1,0 0-1,2-1 1,1 0 65,1 0 1,0 0 0,-1 0-1,1-1 1,6-3-1,22-11 52,-2-2 0,0-1 0,44-35 0,-58 40-90,-1-2 0,-1 0 0,0 0 0,-1-2-1,17-27 1,6-14-37,-3-2-1,33-83 0,-38 74 48,-4-2 0,-3-1 0,15-83 0,-34 142-117,-2 9 16,0 1-1,0-1 0,0 0 0,-1 0 1,1 0-1,-1 1 0,0-1 0,-1 0 1,0-5-1,1 10 52,0 0 1,0 0 0,0 0 0,0 0-1,0 0 1,0 0 0,0 0-1,0-1 1,0 1 0,0 0-1,0 0 1,0 0 0,-1 0-1,1 0 1,0 0 0,0 0-1,0 0 1,0 0 0,0 0-1,0 0 1,0 0 0,0 0 0,0 0-1,0 0 1,0 0 0,0 0-1,0 0 1,0 0 0,-1 0-1,1 0 1,0 0 0,0 0-1,0 0 1,0 0 0,0 0-1,0 0 1,0 0 0,0 0 0,0 0-1,0 0 1,0 0 0,0 0-1,0 0 1,0 0 0,-1 0-1,1 0 1,0 0 0,0 1-1,0-1 1,0 0 0,0 0-1,0 0 1,0 0 0,0 0-1,0 0 1,0 0 0,0 0 0,0 0-1,0 0 1,0 0 0,0 0-1,0 0 1,0 0 0,0 1-1,0-1 1,0 0 0,-5 9-162,-2 13 76,-10 41 155,2 0 0,-6 74 0,7 133 203,14-265-268,2 96-10,0-82 93,0 0-1,1 0 1,7 22 0,-9-38-59,0 0 1,0-1 0,0 1-1,0 0 1,1-1-1,-1 1 1,1-1 0,0 1-1,-1-1 1,5 4 0,-5-5-11,0-1 0,0 1 0,0 0 0,0 0 0,1-1 1,-1 1-1,0-1 0,1 1 0,-1-1 0,0 0 1,1 1-1,-1-1 0,0 0 0,1 0 0,-1 0 1,0 0-1,1 0 0,-1 0 0,0 0 0,1-1 0,-1 1 1,0-1-1,1 1 0,-1 0 0,2-2 0,3-2 14,0 0-1,0 0 0,0-1 1,-1 1-1,0-1 0,0-1 1,0 1-1,-1-1 0,8-11 1,0 1 3,87-132 34,-88 130-134,-8 12-1,0 1-1,0-1 1,1 1 0,6-7-1,-5 19-72,-3 6 84,-1-1 0,-1 1-1,-1 20 1,1 19 120,1-39-66,1-1 1,0 1-1,1-1 1,0 0-1,1 0 1,0 0-1,10 18 1,-12-25 17,1 0 0,0 0 0,1-1 0,-1 1 0,1-1 0,0 0 0,0 0 0,0 0 0,0 0 0,1-1 0,-1 1 1,1-1-1,0-1 0,0 1 0,0-1 0,0 1 0,1-1 0,-1-1 0,9 3 0,1-3 42,0 1-1,1-2 1,-1 0 0,1-1-1,-1-1 1,0 0 0,1-1 0,-1 0-1,16-7 1,-13 3-68,-1 0 0,-1-1 1,1-1-1,-1 0 0,-1-1 0,0-1 1,18-17-1,-25 21-25,-8 6 30,1 0 0,0 0 0,-1 0-1,1 0 1,0 0 0,0 1 0,0-1-1,0 0 1,0 1 0,-1-1-1,1 0 1,0 1 0,0 0 0,0-1-1,3 0 1,-8 7-80,2-1 0,-1 1 0,0 0 0,1 0-1,0 0 1,-1 6 0,-4 15-11,5-21 129,0 0 1,0 1-1,-1 11 1,3-17-23,0 1-1,0-1 1,0 1-1,0-1 1,0 1-1,0 0 1,0-1-1,1 1 1,-1-1-1,1 0 1,-1 1-1,1-1 1,0 1-1,-1-1 1,1 0-1,0 1 1,0-1-1,0 0 1,0 0-1,2 2 1,-2-2 12,0-1 0,1 0 1,-1 1-1,0-1 1,0 0-1,0 0 0,0 0 1,1 0-1,-1 0 0,0 0 1,0 0-1,0 0 0,0 0 1,1 0-1,0-1 0,17-5 130,-16 4-140,-1 0 0,0 0 0,0 1 0,0-1 0,0 0 0,0-1 0,-1 1-1,1 0 1,-1 0 0,3-5 0,2-3-43,-2 1-15,1 1-1,-2 0 0,1-1 0,-1 1 1,0-1-1,-1 0 0,0 0 0,0 0 0,-1-1 1,-1 1-1,1 0 0,-1 0 0,-1-1 1,-2-14-1,-6 4-417,9 19 462,0 1 1,-1-1-1,1 1 0,0-1 0,-1 1 0,1-1 0,0 1 1,-1 0-1,1-1 0,0 1 0,-1 0 0,1-1 1,-1 1-1,1 0 0,-1-1 0,1 1 0,-1 0 0,1 0 1,-1-1-1,1 1 0,-1 0 0,1 0 0,-1 0 1,0 0-1,1 0 0,-1 0 0,1 0 0,-1 0 1,1 0-1,-1 0 0,1 0 0,-1 0 0,0 0 0,1 0 1,-1 1-1,-12 12-138,9-7 84,4-6 61,0 0 0,0 0 0,0 0 1,0 0-1,0 0 0,0 0 0,0 0 1,0 0-1,0 0 0,0 0 0,0 0 1,0 0-1,0 1 0,1-1 0,-1 0 1,0 0-1,0 0 0,0 0 0,0 0 1,0 0-1,0 0 0,0 0 0,0 0 1,0 0-1,0 0 0,0 0 0,0 0 1,0 0-1,0 0 0,1 0 0,-1 0 1,0 0-1,0 0 0,0 0 0,0 0 1,0 0-1,0 0 0,0 0 0,0 0 1,0 0-1,0 0 0,0 0 0,1 0 1,-1 0-1,0 0 0,0 0 0,0 0 1,0 0-1,0 0 0,0 0 0,0 0 1,0 0-1,0 0 0,0 0 0,0 0 1,0 0-1,0 0 0,0-1 0,55-20 211,83-28-263,-120 44 51,-1 1-1,1 0 0,-1 2 1,1 0-1,0 1 0,18 1 1,-31 1-9,0-1 0,0 1 0,0 0 0,0 0 0,-1 1 0,1 0 0,-1-1 0,1 1 0,-1 1 0,0-1 0,1 1-1,-1 0 1,-1 0 0,1 0 0,0 0 0,4 5 0,-6-5 39,0 0-1,0 0 0,0 0 0,-1 0 1,1 0-1,-1 0 0,1 0 1,-1 1-1,0-1 0,0 1 0,-1-1 1,1 0-1,-1 1 0,0-1 1,0 1-1,0-1 0,0 1 0,0-1 1,-1 1-1,0-1 0,1 0 0,-3 6 1,-7 14 88,-1-1 0,-13 22 0,25-43-34,5-3 7,6-3 14,10-8-131,1 0 1,-2-2-1,0 0 1,29-28-1,-47 40-18,0 1 1,0-1-1,0 1 0,0 0 0,1-1 1,-1 1-1,1 1 0,4-3 0,-7 4 30,1-1 1,-1 1-1,0 0 0,0 0 0,0 0 0,1 0 1,-1 0-1,0 0 0,0 0 0,1 0 0,-1 0 1,0 0-1,0 1 0,0-1 0,1 0 0,-1 1 1,0-1-1,0 1 0,0 0 0,0-1 0,0 1 1,0 0-1,0 0 0,0-1 0,0 1 0,0 0 0,-1 0 1,1 0-1,0 0 0,-1 0 0,2 2 0,6 13-85,9 22 0,-13-25 167,1-1 0,1-1 1,0 1-1,11 16 0,-16-27-38,1 0 0,-1 0 1,0 0-1,0 0 0,1 0 1,-1 0-1,1 0 0,-1-1 1,0 1-1,1 0 0,0-1 0,-1 1 1,1-1-1,-1 0 0,1 0 1,-1 1-1,1-1 0,0 0 1,-1 0-1,1 0 0,0-1 1,-1 1-1,1 0 0,-1-1 0,1 1 1,-1-1-1,1 1 0,2-2 1,3-2 38,1 0 0,-1 0 0,0 0 0,9-8 0,13-15-37,-1-1 0,46-59 0,-33 36 34,-3 0-291,-36 51 109,-3 7-1,-1 10-11,-2-4 155,1-1 0,-2 0 0,1 0 0,-2 0 0,1 0 0,-13 17 0,0-5 90,-36 39 0,27-31-12,18-21-8,0-1 1,0 0-1,-1 0 0,-15 11 1,25-19 108,3-2-102,6-2 1,-7 2-60,160-30 71,-52 6-630,-47 10-1546,1 2-4670,-52 9 3642,-50-2-13772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6:49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90 128 10144,'-76'-15'4576,"63"15"-3968,21 0 1503,5 0-1279,24-5 992,3 2-1056,36-9 448,9-1-704,41-2-288,-5 3-128,19-4-96,-19 7 0,10-2-2208,-19 7 1216,9-4-5631,-16 3 3647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1:4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23 390 8128,'-22'-14'3680,"22"-9"-3168,5 6 1312,8 11-1088,9-22 192,9 3-544,24-27-192,3 12-97,50-11-222,0 6 63,32 5-320,-6 12 224,28 13-5312,-10 10 3008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6:52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51 2976,'9'-3'694,"-1"-1"34,0 1-1,0 1 1,16-3 0,-22 4-373,0 1 0,0-1 1,0 0-1,0 1 0,0-1 0,-1 0 0,1 0 0,0 0 0,2-3 0,6-2 2057,-25 10 6393,-22 6-7429,8 4-1078,0 1 1,0 1 0,2 2-1,0 1 1,1 0 0,-38 39-1,52-47-243,1 0 0,0 1 1,1 1-1,0 0 0,-14 26 0,18-18 42,6-20-87,0-1-1,0 1 0,0-1 1,0 1-1,0-1 0,0 1 0,0-1 1,0 1-1,0-1 0,0 1 1,0-1-1,0 1 0,1-1 0,-1 1 1,0-1-1,0 1 0,0-1 1,1 0-1,-1 1 0,0-1 1,1 1-1,-1-1 0,0 0 0,1 1 1,-1-1-1,1 0 0,-1 1 1,1-1-1,-1 0 0,0 0 0,1 1 1,-1-1-1,1 0 0,-1 0 1,1 0-1,4 1 73,-1-1-1,0-1 1,0 1 0,1-1-1,-1 1 1,0-1 0,0-1-1,0 1 1,0 0 0,0-1-1,0 0 1,0 0 0,6-4-1,0-1-40,0-1 0,-1 0 0,15-15 0,2-3 19,-11 10-77,0 0 1,17-24-1,-3 4-217,-32 52 71,1 1 0,1-1 1,1 30-1,0-42 195,1 0 1,-1 0-1,1-1 1,0 1-1,0 0 1,1 0 0,-1-1-1,1 1 1,0-1-1,0 1 1,0-1-1,0 0 1,0 1-1,1-1 1,-1-1-1,1 1 1,0 0-1,0 0 1,0-1-1,0 0 1,1 0-1,-1 0 1,0 0-1,1 0 1,0-1-1,-1 1 1,1-1 0,0 0-1,4 1 1,4 0 72,0-1 1,0 0-1,-1 0 1,1-1-1,0-1 1,0 0-1,0 0 1,18-6-1,-14 2-75,1-1 0,-1 0-1,0-1 1,0-1 0,-1-1 0,0 0 0,0-1-1,-1 0 1,-1-2 0,0 1 0,20-23-1,-32 32-31,15-16-23,26-25-1,-33 37-227,-4 9-8,-1 15-16,-3-9 369,1 2-67,1-1 0,-1 0 0,2 0 0,0 0 0,0 0 0,0-1 0,1 0 0,12 17-1,-14-23 10,-1 0 0,1-1 0,0 1 0,0-1 0,0 1 0,0-1 0,0 0 0,0 0 0,1 0 0,-1-1 0,0 1-1,1-1 1,0 0 0,4 1 0,-1-1 24,0 0-1,-1-1 1,1 0-1,0 0 1,-1-1 0,1 1-1,10-4 1,-2 0 13,-1-1 0,0 0 0,0-1 0,-1-1 0,0 0 0,21-15 0,-27 16-71,0 0 0,0-1 0,-1 0 0,1 0 0,-1 0 0,-1-1 0,0 1 0,0-1 0,0-1 0,-1 1 0,0-1 0,-1 0 0,0 0 0,0 0 0,-1 0 0,0 0 0,0-10 0,-1 16-27,-1 0 1,0 1-1,0-1 0,0 0 1,0 1-1,-1-1 0,1 1 1,-1-1-1,1 0 0,-1 1 1,0-1-1,0 1 0,0-1 1,-1 1-1,1 0 0,0 0 1,-1-1-1,1 1 0,-1 0 1,-3-2-1,4 3 15,0 1 0,0-1 0,-1 1 0,1-1 0,0 1 0,-1 0 0,1-1 0,0 1 0,-1 0 0,1 0 0,-1 0 1,1 0-1,0 1 0,-1-1 0,1 0 0,0 0 0,-1 1 0,1-1 0,0 1 0,-1-1 0,1 1 0,0 0 0,0-1 0,0 1 0,-1 0 0,1 0 0,-1 1 0,-4 2 29,1 1 0,-1 0 0,-7 10 0,6-7 22,1 0 0,1 1-1,-1 0 1,1 0 0,1 0-1,0 0 1,-6 20 0,9-25-27,0-1-1,0 1 1,1 0 0,-1 0 0,1-1 0,0 1 0,0 0 0,0 0 0,0-1 0,1 1 0,0 0-1,-1-1 1,1 1 0,1 0 0,-1-1 0,0 1 0,1-1 0,0 0 0,0 1 0,0-1 0,0 0 0,0 0-1,1 0 1,-1-1 0,4 4 0,3 0 35,0 0-1,0-1 0,1 0 1,0 0-1,0-1 1,0 0-1,0-1 1,16 3-1,2-1-347,0-1 0,31 0 0,-35-3-1513,51-6 0,-62 3 428,0-1 1,-1 0-1,1-1 1,0 0-1,17-8 1,15-13-2220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6:55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1039 5984,'-15'0'1920,"10"1"-662,6 0 108,5 2-38,49-6 3181,25-7-2565,-61 7-1665,-1-1 0,1-1 0,-1 0 0,0-1 1,0-1-1,0-1 0,17-11 0,-23 12-169,-1-1 0,1-1-1,-2 0 1,1 0 0,-1-1-1,-1 0 1,0-1 0,0 0-1,-1 0 1,10-19 0,-9 10 76,-1-1 1,-1 0 0,-1-1-1,-1 1 1,0-1 0,-2 0-1,1-24 1,-3 41-155,-1 0 0,0 0 0,0 0 0,-1 1 0,1-1 0,-1 0 0,0 1 0,-2-7 0,3 11-31,0-1 0,0 0 0,-1 1 0,1-1 0,0 0 0,0 1 0,-1-1 0,1 1 0,0-1 0,-1 0 0,1 1 0,-1-1 0,1 1 0,-1-1 0,1 1-1,-1-1 1,1 1 0,-1 0 0,1-1 0,-1 1 0,0-1 0,1 1 0,-1 0 0,0 0 0,1-1 0,-1 1 0,0 0 0,1 0 0,-1 0 0,0 0 0,-1 0 0,0 0-12,1 1 1,-1 0-1,0 0 1,0 0-1,0 0 0,1 0 1,-1 0-1,1 0 1,-1 0-1,1 0 0,-1 1 1,-1 2-1,-19 23-161,-22 36 0,21-30 143,18-24 28,-69 104 383,63-95-207,2 0-1,0 1 0,1 0 1,-7 29-1,14-42-125,0 0 0,0 0 0,1 1 0,-1-1 0,1 0-1,1 1 1,-1-1 0,1 0 0,1 0 0,-1 1 0,1-1 0,0 0-1,0 0 1,0-1 0,1 1 0,0 0 0,0-1 0,5 7 0,-4-8 25,-1 0 0,1 0 0,-1 0 0,1-1 1,0 1-1,1-1 0,-1 0 0,0 0 0,1-1 0,0 1 1,-1-1-1,1 0 0,0 0 0,0-1 0,0 1 1,1-1-1,-1 0 0,0-1 0,0 1 0,1-1 0,-1 0 1,7-1-1,5-1 108,-1-2 0,0 0 0,27-11-1,46-25 100,-41 17-233,249-132-144,-292 151 127,-1 2-49,-1 0 0,0 0 1,0 0-1,0 1 0,1-1 1,-1 1-1,1 0 0,-1-1 1,1 2-1,0-1 0,5 0 0,-9 1 14,1 0 0,-1 0 0,1 1-1,-1-1 1,1 0 0,-1 1 0,0-1-1,1 0 1,-1 1 0,1-1-1,-1 1 1,0-1 0,1 0 0,-1 1-1,0-1 1,0 1 0,1-1 0,-1 1-1,0-1 1,0 1 0,0-1-1,1 1 1,-1-1 0,0 1 0,0-1-1,0 1 1,0 0 0,0-1 0,0 1-1,0-1 1,0 1 0,-1-1-1,1 1 1,0-1 0,0 1 0,0-1-1,0 1 1,-1-1 0,1 1 0,-1 0-1,-10 22-86,-2-4 144,0-1 1,-2 0-1,0-2 0,-33 29 1,34-32-65,14-12 10,-11 10 163,11-7 33,7-3-77,9-5-60,-1 0-1,1-1 1,-1 0-1,22-12 1,6-1-186,51-25-117,-90 41 223,-1 0 1,1 1-1,0-1 0,0 1 0,-1 0 0,1 0 0,0 0 1,0 1-1,0-1 0,7 1 0,-10 0 16,1 0-1,-1 1 1,0-1-1,1 0 1,-1 1-1,0-1 1,1 1-1,-1 0 1,0-1-1,0 1 1,1 0-1,-1 0 1,0-1-1,0 1 1,0 0-1,0 0 1,0 0-1,0 0 1,-1 1-1,1-1 1,0 0-1,0 0 1,-1 0-1,1 1 1,-1-1-1,1 0 1,-1 1-1,1-1 1,-1 0-1,0 1 1,0 1-1,1 5 56,-1 0-1,-1-1 0,1 1 1,-1-1-1,-1 1 0,1-1 1,-1 0-1,-5 13 1,-4 18 144,11-38-184,0 0-1,-1 0 0,1 0 0,0 1 1,0-1-1,0 0 0,0 0 0,0 0 0,0 0 1,0 0-1,0 0 0,0 0 0,0 1 1,0-1-1,0 0 0,0 0 0,0 0 0,0 0 1,0 0-1,0 0 0,0 1 0,0-1 1,0 0-1,0 0 0,0 0 0,0 0 0,0 0 1,0 0-1,0 1 0,0-1 0,0 0 1,1 0-1,-1 0 0,0 0 0,0 0 0,0 0 1,0 0-1,0 0 0,0 0 0,0 0 1,0 1-1,1-1 0,-1 0 0,0 0 0,0 0 1,0 0-1,0 0 0,0 0 0,0 0 1,0 0-1,1 0 0,-1 0 0,0 0 0,0 0 1,0 0-1,0 0 0,0 0 0,0 0 1,1 0-1,-1 0 0,0 0 0,0 0 0,0 0 1,0 0-1,0-1 0,13-8 229,13-16-206,-12 9-41,2-2-43,0 1-1,2 0 1,30-23-1,-47 40 38,0-1 0,0 0 0,0 1 1,0-1-1,0 0 0,0 1 0,1-1 0,-1 1 0,0 0 0,0-1 0,0 1 0,1 0 1,-1 0-1,0-1 0,0 1 0,1 0 0,-1 0 0,0 1 0,0-1 0,1 0 0,-1 0 1,0 1-1,0-1 0,0 0 0,1 1 0,-1-1 0,0 1 0,0 0 0,0-1 0,0 1 1,0 0-1,0 0 0,0 0 0,0-1 0,0 1 0,-1 0 0,1 0 0,0 0 0,0 0 1,-1 0-1,1 1 0,-1-1 0,1 0 0,-1 0 0,1 0 0,-1 1 0,0-1 0,1 2 0,3 24 65,-4-18-7,2 1-1,-1-1 1,4 9-1,-5-16-24,1 0-1,0-1 0,-1 1 0,1 0 0,0-1 0,0 1 1,0 0-1,0-1 0,0 1 0,0-1 0,0 0 1,1 1-1,-1-1 0,1 0 0,-1 0 0,1 0 0,-1 0 1,1 0-1,-1 0 0,4 1 0,2-1 43,0 1 0,-1-2 0,1 1-1,0-1 1,0 0 0,0 0 0,0-1 0,0 0 0,0 0 0,0 0-1,6-3 1,12-5 35,37-18 0,-42 18-87,109-60 143,-125 66-140,7-4-69,-11 7 51,0 0-1,0 0 0,0 1 1,0-1-1,0 0 0,0 0 1,0 0-1,0 0 1,0 0-1,0 0 0,0 0 1,0 0-1,0 0 1,0 0-1,0 0 0,0 0 1,0 1-1,1-1 1,-1 0-1,0 0 0,0 0 1,0 0-1,0 0 1,0 0-1,0 0 0,0 0 1,0 0-1,0 0 1,0 0-1,0 0 0,0 0 1,0 0-1,1 0 1,-1 0-1,0 0 0,0 0 1,0 0-1,0 0 1,0 0-1,0 0 0,0 0 1,0 0-1,0 0 0,0 0 1,0 0-1,1 0 1,-1 0-1,0 0 0,0 0 1,0 0-1,0 0 1,0 0-1,0 0 0,0 0 1,0 0-1,0 0 1,0 0-1,0 0 0,0-1 1,0 1-1,0 0 1,0 0-1,0 0 0,1 0 1,-5 11 13,1 0 0,1 1 1,0-1-1,1 1 0,0 13 1,1-23 10,0 1 1,0-1-1,0 0 1,0 0-1,0 0 0,1 1 1,-1-1-1,1 0 1,-1 0-1,1 0 1,0 0-1,0 0 1,0 0-1,0 0 0,0 0 1,1-1-1,-1 1 1,0 0-1,1-1 1,-1 1-1,1-1 1,0 1-1,-1-1 0,1 0 1,0 0-1,0 1 1,0-1-1,0-1 1,0 1-1,0 0 1,0 0-1,0-1 0,5 1 1,-2 0 12,0-1 0,0 0-1,-1 0 1,1-1 0,0 1 0,0-1 0,0 0 0,0 0 0,0-1-1,-1 0 1,1 1 0,-1-2 0,1 1 0,4-3 0,18-12 161,-15 9-197,0 1-1,-1-1 0,14-13 1,12-18 52,-2 0-1,-2-3 1,-1 0 0,36-68 0,78-123 232,-76 122-266,-59 94-64,-2-1 1,0 0-1,-1-1 1,-1 0 0,6-23-1,-11 28-144,-2 14 192,0 0 1,0-1-1,0 1 1,0 0-1,0 0 1,0 0-1,0 0 1,0 0-1,0 0 1,0-1-1,0 1 1,0 0 0,0 0-1,0 0 1,0 0-1,0 0 1,0 0-1,0-1 1,0 1-1,0 0 1,0 0-1,0 0 1,0 0-1,0 0 1,0 0-1,-1 0 1,1-1-1,0 1 1,0 0-1,0 0 1,0 0-1,0 0 1,0 0-1,0 0 1,0 0-1,-1 0 1,1 0-1,0 0 1,0 0 0,0 0-1,0 0 1,0-1-1,0 1 1,0 0-1,-1 0 1,1 0-1,0 0 1,0 0-1,0 0 1,0 0-1,0 0 1,0 0-1,-1 0 1,1 1-1,0-1 1,0 0-1,0 0 1,0 0-1,0 0 1,0 0-1,-1 0 1,1 0-1,0 0 1,0 0 0,0 0-1,0 0 1,0 0-1,0 1 1,-10 8-173,8-7 145,-21 27-14,0 1-1,2 0 0,1 2 0,2 0 0,-23 54 0,13-11 52,-30 123-1,36-77-138,18-95 124,3-18 76,0 1 0,1-1 0,0 0 0,0 1-1,2 15 1,-1-22-50,-1 0 0,0 0 0,1 0-1,0 0 1,-1 0 0,1 0 0,0-1 0,0 1-1,0 0 1,0 0 0,0-1 0,0 1 0,1 0 0,-1-1-1,0 0 1,1 1 0,-1-1 0,1 0 0,0 1-1,-1-1 1,1 0 0,0 0 0,0-1 0,0 1-1,-1 0 1,1-1 0,0 1 0,4 0 0,6 0 10,1 0 1,0-1 0,0 0-1,15-3 1,9-2 16,-36 4-115,0 1-90,6 6 124,-5-6 49,0 1 0,0-1 0,1 0 0,-1 0 1,0 0-1,1 0 0,-1 0 0,0 0 0,0 0 0,3-1 0,-1 0 4,4-1 15,1 0 0,-1-1-1,0 1 1,0-2 0,0 1-1,0-1 1,0 0 0,-1-1-1,1 0 1,8-7 0,-6 1-20,-1 0 0,0-1 0,-1 0 0,11-18 0,23-58 73,-31 64-62,27-65 119,22-48 94,-10 43-137,12-25-66,55-191-218,-115 304 129,0-1 1,0 0-1,-1 0 0,1 0 0,-1-7 0,-1 14 54,0 0 0,0 0 0,0 0-1,0 0 1,0-1 0,0 1 0,0 0 0,0 0-1,0 0 1,0 0 0,0 0 0,0 0-1,0 0 1,0 0 0,0 0 0,0 0-1,0 0 1,0-1 0,0 1 0,0 0-1,0 0 1,0 0 0,0 0 0,0 0-1,0 0 1,0 0 0,0 0 0,0 0 0,0 0-1,0 0 1,0 0 0,-1 0 0,1 0-1,0 0 1,0 0 0,0 0 0,0 0-1,0-1 1,0 1 0,0 0 0,0 0-1,0 0 1,0 0 0,0 0 0,0 0 0,-1 0-1,1 0 1,0 0 0,0 0 0,0 0-1,0 0 1,-5 4-115,-5 9-64,-64 122-232,40-67 547,16-33-132,1 1 0,2 0 0,-18 67 0,8-5 25,5 0 0,-14 163 0,33-253 16,1 1 1,0 0 0,0-1-1,1 1 1,0-1-1,1 1 1,0-1 0,0 0-1,5 12 1,-7-18-37,1-1-1,0 1 1,0-1 0,1 0 0,-1 1 0,0-1 0,0 0 0,1 0 0,-1 1 0,0-1-1,1 0 1,-1 0 0,1-1 0,0 1 0,-1 0 0,1 0 0,0-1 0,-1 1-1,1-1 1,0 0 0,0 1 0,2-1 0,4 0 22,0 0-1,0 0 1,14-3-1,9-3 66,43-15 0,-63 17-105,5-1 1,0-2 1,0 0-1,-1-1 0,0 0 0,-1-2 1,1 1-1,-2-2 0,1 0 0,13-15 1,-16 15 22,-1 0 1,-1-1 0,1 0-1,-2 0 1,0-1 0,0 0-1,-1-1 1,-1 0 0,-1 0-1,0 0 1,0-1 0,-1 1-1,-1-1 1,-1 0 0,2-19-1,-5 28-39,1 0-1,0 1 0,-1-1 1,0 1-1,0-1 0,-3-6 1,4 11 20,-1 0 0,1 0 0,-1 0 0,1 0 0,0 0 0,-1 0 0,0 0 0,1 0 0,-1 0 0,0 0 0,1 0 0,-1 0 0,0 1 0,0-1 0,0 0 0,0 1 0,0-1 0,1 0 0,-1 1 0,0-1 0,0 1 0,-1 0 0,1-1 0,0 1 0,0 0 0,0-1 0,0 1 0,0 0 0,0 0 0,0 0 0,0 0 0,0 0 0,-1 0 0,1 1 0,0-1 0,0 0 0,0 0 0,-1 1 0,-5 3-17,0-1-1,1 1 0,0-1 0,0 2 0,0-1 0,0 1 0,1 0 0,-1 0 0,1 0 0,1 1 1,-1 0-1,-6 12 0,4-7 31,1 0 1,1 1-1,0-1 0,1 1 1,0 1-1,-4 19 1,8-28 0,-1-1 0,1 1 0,0 0 0,0 0 0,0 0 0,1-1 0,-1 1 0,1 0 0,0 0 0,0-1 0,0 1 1,0-1-1,1 1 0,0-1 0,-1 1 0,1-1 0,1 0 0,-1 0 0,0 0 0,1 0 0,-1 0 0,1-1 0,0 1 0,0-1 0,0 0 0,0 1 1,0-1-1,1-1 0,4 3 0,1 0 8,0 0-1,1-1 1,0 0 0,0 0 0,0-1 0,0-1-1,0 0 1,0 0 0,18-1 0,-15-2-9,-1 0 0,1-1 0,0 0 0,-1-1 1,0 0-1,16-8 0,70-43 118,-49 26-69,-21 13-84,0-1-53,33-13-1,-49 24 72,-2 0 24,-10 6-11,0 0-1,0 0 1,0 0 0,0 0 0,0 1-1,0-1 1,0 0 0,0 0 0,0 0-1,0 0 1,0 0 0,0 0 0,0 0-1,0 0 1,0 0 0,0 0-1,1 0 1,-1 0 0,0 0 0,0 0-1,0 0 1,0 0 0,0 0 0,0 1-1,0-1 1,0 0 0,0 0 0,0 0-1,0 0 1,0 0 0,0 0-1,0 0 1,0 0 0,1 0 0,-1 0-1,0 0 1,0 0 0,0 0 0,0 0-1,0 0 1,0 0 0,0 0 0,0 0-1,0 0 1,0 0 0,0 0 0,0 0-1,0 0 1,1-1 0,-1 1-1,0 0 1,0 0 0,0 0 0,0 0-1,0 0 1,0 0 0,0 0 0,0 0-1,0 0 1,0 0 0,0 0 0,0 0-1,0 0 1,0 0 0,-4 5-57,0 1 1,0-1 0,-1 1-1,-6 4 1,-7 9-36,2 4 100,1 0 1,-19 39-1,20-36-11,-20 44 30,31-61-28,0 0 0,1-1 0,-1 1-1,2 0 1,-1 0 0,0 12 0,2-19 8,0-1 0,0 0-1,0 0 1,1 0 0,-1 1-1,0-1 1,0 0 0,1 0 0,-1 0-1,0 1 1,1-1 0,-1 0 0,1 0-1,0 0 1,-1 0 0,1 0-1,0 0 1,-1 0 0,1 0 0,0 0-1,0-1 1,0 1 0,0 0 0,0 0-1,0-1 1,0 1 0,0-1-1,0 1 1,0-1 0,1 1 0,-1-1-1,0 0 1,0 1 0,0-1 0,1 0-1,-1 0 1,0 0 0,0 0-1,0 0 1,2 0 0,3-1 35,0 0 0,0 0 0,0 0 0,0 0 1,-1-1-1,11-4 0,-8 1 2,0 1-1,-1-1 1,1-1 0,-1 0 0,9-8-1,-7 6 2,8-8 4,-2 0-1,0-1 0,-1-1 1,18-28-1,38-83 22,-49 88-69,22-41-57,-4-1 0,36-115 0,-55 138-9,12-51-165,-30 87 143,-2 20 46,-4 5-16,-1 4 12,0 1-1,0 0 1,1-1-1,0 1 0,-5 9 1,2-3 23,-31 45-35,-50 86-160,44-49-97,-45 141-1,58-145-595,14-39-724,-5 14-2336,4-24-3047,18-41 6887,0 0 0,0 1-1,0-1 1,0 1 0,0-1-1,0 1 1,-1-1 0,1 0 0,0 1-1,0-1 1,0 1 0,-1-1-1,1 0 1,0 1 0,-1-1 0,1 0-1,0 0 1,-1 1 0,1-1 0,0 0-1,-1 1 1,1-1 0,0 0-1,-1 0 1,1 0 0,-1 0 0,1 1-1,0-1 1,-1 0 0,1 0-1,-1 0 1,1 0 0,-1 0 0,1 0-1,0 0 1,-1 0 0,1 0-1,-1 0 1,1 0 0,-1 0 0,1-1-1,0 1 1,-1 0 0,1 0-1,-1 0 1,1 0 0,0-1 0,-1 1-1,1 0 1,0-1 0,-1 1-1,1 0 1,0 0 0,-1-1 0,1 1-1,0 0 1,-1-1 0,-12-10-2719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6:55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 10464,'-33'-1'3327,"30"1"-1964,8 0-82,12 1-37,134 16 3465,39 1-2922,146-10-1232,-176-3-1014,-32-1-2028,-3 1-5031,-100-2 4638,-17 0-1514,-7 2 1498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6:56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5 11456,'-23'-5'5215,"23"10"-4543,5-5-704,-2 4-128,12-4-1631,2 0 991,27-4-3744,6-1 2528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6:57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333 656 4064,'-7'-13'1307,"7"12"-1238,-1 0 1,1 0 0,0 0 0,0 0 0,0 1-1,0-1 1,-1 0 0,1 0 0,0 0 0,1 0-1,-1 1 1,0-1 0,0 0 0,0 0 0,0 0-1,-2-15 14227,-3 20-14656,4-4 198,-63 64 2495,33-30-1850,1-2-44,1 2 0,-42 64 0,57-75-364,1 1 0,1 0 1,2 0-1,0 2 0,2-1 0,1 1 1,0 0-1,-2 31 0,8-52-49,1 1-1,0-1 1,0 0 0,0 1-1,1-1 1,0 1-1,0-1 1,0 0-1,1 0 1,-1 0 0,5 8-1,-4-10 8,-1-1-1,1 1 1,0 0 0,0-1-1,1 0 1,-1 0-1,0 0 1,1 0 0,-1 0-1,1 0 1,0 0 0,-1-1-1,1 1 1,0-1-1,0 0 1,0 0 0,0 0-1,0 0 1,0-1 0,7 1-1,-3 0 12,0-2 1,0 1-1,-1-1 0,1 0 0,0 0 0,0-1 1,0 0-1,-1 0 0,1-1 0,-1 0 0,0 0 0,1 0 1,-2-1-1,12-8 0,2-3 55,-1-1 0,31-36 0,-4-4-155,44-75-1,-57 83 63,-17 23-427,-13 26 136,-1 7 205,0 8 40,-1-6-17,5 121-228,-4-114 338,2 0 1,0 0-1,1-1 1,1 1-1,11 26 1,-15-40-16,1 1 1,0-1-1,0 0 1,1 1-1,-1-1 1,1 0-1,-1-1 1,1 1-1,0 0 1,0-1-1,0 1 1,7 2-1,-8-4-12,0 0 0,0 0 1,0 0-1,0 0 0,0-1 0,1 1 0,-1-1 0,0 0 0,0 0 0,0 0 0,1 0 0,-1 0 0,0 0 0,0 0 0,1-1 0,-1 1 0,0-1 0,0 1 0,0-1 0,0 0 0,0 0 0,0 0 0,4-3 0,3-4 51,0 0-1,-1 0 1,0-1-1,-1-1 1,0 1 0,0-1-1,9-18 1,-9 12-93,0 0 0,-1-1 0,0 0 0,-2 0 0,4-26 0,-6 32-8,-1-1 0,0 0-1,-1 1 1,0-1 0,-1 0 0,0 1-1,-1-1 1,-1 1 0,1-1 0,-7-14-1,7 23-10,0 0-1,0 0 0,0 1 1,0-1-1,0 1 0,-5-5 1,5 6 4,0-1 1,1 1-1,-1-1 1,1 0-1,-1 1 1,1-1-1,-1 0 1,1 0-1,-2-4 1,3 6 18,0-1 1,0 1-1,0 0 1,0-1-1,0 1 1,0 0-1,0-1 1,-1 1-1,1 0 1,0-1-1,0 1 1,0 0-1,1-1 1,-1 1-1,0 0 1,0-1-1,0 1 1,0 0-1,0-1 1,0 1-1,0 0 1,1 0-1,-1-1 1,0 1-1,0 0 1,0-1-1,1 1 1,-1 0-1,0 0 1,0-1-1,1 1 1,-1 0-1,0 0 1,0 0-1,1-1 1,13-2-179,-9 3 154,233-28 98,-164 22-156,-51 4 47,36 1 0,-51 1 77,-1 1 0,1 0 0,-1 1 0,0-1 0,0 1 0,0 1 0,0-1 0,12 7 0,-17-8-4,-1 0 1,0 1-1,0-1 1,1 0 0,-1 0-1,0 0 1,0 1-1,0-1 1,0 1-1,-1-1 1,1 1-1,0-1 1,-1 1-1,1-1 1,-1 1 0,1 0-1,-1-1 1,0 1-1,1-1 1,-1 1-1,0 0 1,0 1-1,-1 7 131,1 0 1,-5 17-1,2-13-93,-16 83 328,-7 44-189,23-121-216,2 1 0,0 0-1,1 0 1,6 36-1,-5-53 43,-1 0 0,1 0 0,0 0 0,1 0-1,-1 0 1,1 0 0,-1 0 0,5 5 0,-5-8-19,0 0 0,0 0 0,0 0 0,0 0 1,0 0-1,0 0 0,1 0 0,-1-1 0,0 1 1,0 0-1,1-1 0,-1 1 0,1-1 0,-1 0 1,0 1-1,1-1 0,-1 0 0,1 0 0,-1 0 1,1 0-1,-1 0 0,1 0 0,-1 0 1,0 0-1,1-1 0,-1 1 0,1-1 0,-1 1 1,3-2-1,7-4 47,1 0 0,-1-1-1,0 0 1,0-1 0,14-15 0,101-97 211,-49 45-173,-60 58-74,16-13 3,0-3 0,-2-1 0,43-60 0,-49 51 25,-1 0 1,25-64-1,27-103-48,-28 74 143,-30 88-336,-16 41 73,-3 8 28,-4 12-51,-71 240-135,-18 103 149,84-309 173,2 1 1,3 0-1,0 88 0,6-128-11,0 0 0,0 0 1,1 1-1,0-1 0,1 0 0,3 9 0,-6-16-25,1 0 1,-1 0 0,1-1 0,-1 1-1,1 0 1,0 0 0,-1 0 0,1 0-1,0 0 1,-1-1 0,1 1 0,0 0-1,0 0 1,0-1 0,0 1 0,0-1-1,0 1 1,0-1 0,0 1 0,0-1 0,0 0-1,1 1 1,0-2 0,0 1 0,-1-1 1,1 1-1,-1-1 0,1 0 0,-1 1 0,1-1 1,-1 0-1,1 0 0,-1 0 0,0 0 0,1-1 1,-1 1-1,0 0 0,0 0 0,0-1 0,0 1 1,0-1-1,1-2 0,17-29 115,21-48 0,-18 35-103,116-206 280,-71 135-289,155-260-217,-210 358 189,86-153 42,-47 90-75,-51 81 47,1 1 0,-1-1 0,0 0 0,0 1 0,1-1 1,-1 1-1,1-1 0,-1 1 0,0-1 0,1 1 0,-1-1 0,1 1 0,-1-1 1,1 1-1,-1-1 0,2 1 0,-2 0 5,0 1 1,1 0-1,-1-1 1,0 1-1,0 0 1,0-1-1,0 1 1,0 0-1,0-1 1,0 1-1,0 0 1,0-1-1,-1 1 1,1 0-1,0-1 1,0 1-1,-1 0 0,1-1 1,-1 2-1,-21 60 204,12-35-179,-106 269 422,-4-45-89,9-20-244,58-102 53,38-104 105,15-25-273,0 0-1,0 0 0,0 0 0,0 0 1,0 0-1,0 0 0,0 0 0,0-1 0,0 1 1,0 0-1,0 0 0,0 0 0,0 0 1,0 0-1,0 0 0,0 0 0,0 0 0,0 0 1,0 0-1,0 0 0,0 0 0,0 0 1,-1 0-1,1 0 0,0 0 0,0 0 0,0 0 1,0 0-1,0 0 0,0 0 0,0 0 1,0 0-1,0 0 0,0 0 0,0 0 0,0 0 1,0 0-1,0 0 0,0 0 0,-1 0 1,1 0-1,0 0 0,0 0 0,0 0 0,0 0 1,0 0-1,0 0 0,0 0 0,0 0 1,0 0-1,0 0 0,0 0 0,0 0 1,0 0-1,0 0 0,0 0 0,0 0 0,4-15-114,4-3 68,0 1-1,0 0 1,2 0-1,0 1 1,1 0-1,15-17 0,-17 23-23,1 0-1,-1 1 1,2 1-1,-1-1 1,1 1-1,0 1 1,1 0-1,-1 1 1,25-9-1,-31 13 44,0 1 0,1 0 0,-1 0 0,1 1 0,-1 0-1,1 0 1,-1 0 0,1 1 0,-1-1 0,0 1 0,1 0 0,-1 1 0,0 0 0,1 0 0,-1 0 0,7 4-1,8 6 71,-2 0 0,32 25 0,-34-23-62,22 17-667,-15-7-4765,-49-24-14076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6:58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4 11296,'-36'-4'5120,"41"8"-4449,0-4 897,8 4-992,9 0 768,4 7-800,11-2 160,3 2-416,19-2-256,0-1-32,12-5-288,-3 6 160,-5-1-2912,-5 0 1664,-13-4-3647,-10 4 2847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6:58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17 7968,'-40'-17'3616,"40"22"-3136,21-10-6048,11 5 4160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7:00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19 6048,'-5'-11'1792,"5"11"-1710,0 0 1,0 0-1,-1 0 0,1 0 0,0 0 0,0-1 0,0 1 0,0 0 1,0 0-1,0 0 0,0-1 0,-1 1 0,1 0 0,0 0 0,0 0 1,0-1-1,0 1 0,0 0 0,0 0 0,0-1 0,0 1 0,0 0 1,0 0-1,0 0 0,0-1 0,0 1 0,0 0 0,1 0 0,-1-1 1,0 1-1,0 0 0,0 0 0,0 0 0,0 0 0,0-1 0,0 1 1,1 0-1,-1 0 0,0 0 0,0 0 0,0-1 0,0 12 7003,0-5-7002,-17 140 3899,-11 71-2279,-15 71-625,9-21-212,27-205-783,1-17-7,3-23 150,-1 33 0,5-48 434,3-12-434,4-16-162,-8 19-1,7-18-20,46-126 139,-40 115-159,1 1 0,28-44-1,-31 60-100,0 0 0,0 0 0,1 1 0,1 1-1,23-18 1,-35 29 63,0 0 0,0 1-1,-1-1 1,1 1 0,0-1 0,0 1 0,0-1-1,0 1 1,0 0 0,0-1 0,0 1-1,0 0 1,0 0 0,0-1 0,0 1-1,0 0 1,1 0 0,-2 1 7,1-1 1,0 0 0,-1 0-1,1 1 1,-1-1-1,1 0 1,-1 1-1,1-1 1,-1 0 0,1 1-1,-1-1 1,0 1-1,1-1 1,-1 1-1,0-1 1,1 1-1,-1-1 1,0 1 0,0-1-1,1 2 1,0 3 12,0 0 0,0 0 0,0 0 0,-1 0 0,0 7 0,-4 83 246,-1 9-352,6-85 74,0 0 0,1 0 1,6 26-1,-7-40 61,1 0 1,0 0 0,0 0-1,0 0 1,0 0-1,1 0 1,0-1-1,-1 1 1,2-1-1,-1 0 1,4 4-1,-5-6-7,0 0-1,0-1 1,0 0 0,0 1-1,1-1 1,-1 0-1,0 0 1,0 0-1,1 0 1,-1 0-1,1-1 1,-1 1-1,0-1 1,1 1-1,-1-1 1,1 0-1,-1 0 1,1 0-1,-1 0 1,1-1-1,-1 1 1,1-1-1,-1 1 1,1-1-1,-1 0 1,4-2-1,2-1 39,0-1 0,-1 0 0,1 0 0,12-12 0,28-31 136,-38 37-156,111-131 232,-107 124-343,18-21-342,-32 39 403,0 0 1,1 0-1,-1-1 0,0 1 1,0 0-1,0 0 0,0 0 1,0 0-1,1 0 0,-1 0 1,0 0-1,0 0 1,0 0-1,0 0 0,0 0 1,1 0-1,-1 0 0,0 0 1,0 0-1,0 0 0,0 0 1,0 0-1,1 1 1,-1-1-1,0 0 0,0 0 1,0 0-1,0 0 0,0 0 1,0 0-1,0 0 0,1 0 1,-1 0-1,0 1 1,0-1-1,0 0 0,0 0 1,0 0-1,0 0 0,0 0 1,0 0-1,0 1 0,0-1 1,0 0-1,0 0 1,0 0-1,0 0 0,0 1 1,4 9-112,-3-7 107,11 52-133,-10-44 168,0-1 1,0 0-1,1 1 1,0-1-1,0 0 1,1 0-1,1-1 1,0 1-1,8 11 0,-12-19-17,1 0-1,0 0 1,0-1-1,0 1 1,0 0-1,0-1 1,0 1-1,0-1 1,0 1-1,1-1 1,-1 0-1,0 0 0,1 0 1,-1-1-1,1 1 1,-1 0-1,1-1 1,-1 0-1,1 1 1,0-1-1,-1 0 1,1 0-1,-1-1 0,1 1 1,-1-1-1,1 1 1,-1-1-1,4-1 1,18-8 83,0-1 0,-1-1 0,23-16 1,-4 3 55,163-85-244,-146 76 38,-7 5 221,75-55-1,-139 88-786,-40 34 244,19-15 326,1 1-1,-47 47 0,19 1 103,52-61-59,1 0 1,1 0-1,0 0 0,0 1 1,-4 15-1,9-24 19,0 0 0,0 1 1,1-1-1,-1 0 0,1 1 0,0-1 1,0 0-1,0 1 0,0-1 0,2 4 1,-2-6-1,0 0 0,0 0 0,1 0 0,-1 0 0,1 0 0,-1 0 0,1 0 0,-1 0 0,1 0 0,0 0 0,-1 0 0,1 0 0,0-1 0,0 1-1,0 0 1,-1-1 0,1 1 0,0 0 0,0-1 0,0 1 0,0-1 0,0 0 0,0 1 0,0-1 0,0 0 0,0 1 0,1-1 0,-1 0 0,0 0 0,0 0 0,0 0 0,0 0 0,1 0 0,3-1-15,0 0-1,-1 0 1,0-1-1,1 1 0,-1-1 1,0 0-1,0 0 1,0 0-1,0-1 0,0 0 1,0 1-1,3-5 1,8-7-101,18-22 0,-24 25 92,35-42-101,-27 31 88,1 1 1,33-31-1,-51 52 23,0 0 1,0 0-1,0 0 0,0 0 1,1 0-1,-1 0 0,0 0 0,0 0 1,0 0-1,0 0 0,0 0 0,0 0 1,0 0-1,0 0 0,1 0 1,-1 0-1,0 1 0,0-1 0,0 0 1,0 0-1,0 0 0,0 0 0,0 0 1,0 0-1,0 0 0,1 0 1,-1 0-1,0 0 0,0 0 0,0 0 1,0 1-1,0-1 0,0 0 0,0 0 1,0 0-1,0 0 0,0 0 1,0 0-1,0 0 0,0 0 0,0 0 1,0 1-1,0-1 0,0 0 0,0 0 1,0 0-1,0 0 0,0 0 1,1 7 8,-3 16 68,0-1 0,-8 34 0,3-24-44,1-1 30,-2 0 0,-2-1 1,0-1-1,-27 52 0,-78 107 318,-76 123 101,88-138-88,102-170-375,-2 1-12,1 0 0,-1 1 0,0-1 0,0 0 0,-1 0 0,1-1 0,-6 6 0,8-9-4,1 0-1,-1 1 0,1-1 0,0 0 0,-1 0 0,1 1 0,-1-1 0,1 0 0,-1 0 0,1 0 1,-1 0-1,1 1 0,-1-1 0,1 0 0,-1 0 0,0 0 0,1 0 0,-1 0 0,1-1 0,-1 1 0,1 0 1,-1 0-1,1 0 0,-1 0 0,1 0 0,-1-1 0,1 1 0,0 0 0,-1 0 0,1-1 0,-1 1 1,1 0-1,0-1 0,-1 1 0,1-1 0,-1 1 0,1 0 0,0-1 0,0 1 0,-1-1 0,1 1 1,0-1-1,0 1 0,0-1 0,-1 1 0,1-1 0,0 0 0,-2-6-33,0 0 0,0 1 0,-1-10-1,-2-13-29,2-1 0,1 1 0,2-1 0,0 0 0,2 1 0,8-39 0,-8 58 35,1 0 1,0 0-1,1 1 1,0-1-1,0 1 0,1 0 1,7-11-1,-8 14 18,1 1 0,0 0 0,-1 0-1,2 1 1,-1-1 0,0 1 0,1 0 0,0 1 0,0-1-1,0 1 1,0 1 0,7-3 0,39-11 7,64-10 1,27-7 8,-120 27-2,-1-1 0,1-1 0,-1-2 0,-1 0 0,35-21 0,-25 8 109,-2-2 1,0-1-1,35-40 0,-15 10 139,78-95 134,-87 99-338,-2-1 1,57-107-1,12-100 481,-17-5 118,-60 176-579,-30 89-67,0-1 1,-1 1-1,1 0 1,0 0-1,0-1 0,0 1 1,1 0-1,-1 0 0,0-1 1,0 1-1,0 0 0,0 0 1,0 0-1,0-1 1,0 1-1,0 0 0,0 0 1,0 0-1,1-1 0,-1 1 1,0 0-1,0 0 1,0 0-1,0-1 0,1 1 1,-1 0-1,0 0 0,0 0 1,0 0-1,1 0 1,-1 0-1,0 0 0,0-1 1,0 1-1,1 0 0,-1 0 1,0 0-1,3 15-105,-5 32 134,-11 72 0,-19 47 64,24-126-35,-93 416 249,147-519-693,2-3 26,-47 65 358,0-1-1,0 1 0,0 0 0,0 0 0,1-1 1,-1 1-1,0 0 0,1 0 0,-1 0 0,1 0 1,-1 0-1,1 1 0,-1-1 0,1 0 0,-1 1 1,1-1-1,0 1 0,-1-1 0,1 1 0,0 0 1,0 0-1,1 0 0,0 0-7,-1 1-1,0 0 1,1 0-1,-1-1 0,0 1 1,1 1-1,-1-1 1,0 0-1,0 1 1,0-1-1,0 1 1,0-1-1,2 4 1,4 4-36,-1 1 1,0 0-1,0 0 1,9 21-1,-7-12 19,4 11-640,2 0 0,1-2 1,37 51-1,-34-62-4222,-9-9-557,-9-20-2211,-2 9 6435,-4-17-2279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7:00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6 9984,'-44'-5'4512,"40"5"-3936,8 0-1696,9 5 480,28-2-2560,4 9 1792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7:03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10 273 5408,'-9'-2'4215,"23"4"-1380,15-3-827,50-7-1,-37-1-1177,0-1-1,-1-2 1,70-30-1,-97 36-599,0-1 0,-1-1 0,1 0 0,-2 0 0,1-1 0,-1-1 0,15-15 0,-25 23-143,1-1-1,-1 0 1,0 0-1,0 0 1,0 0-1,0 0 1,-1 0-1,1-1 0,-1 1 1,0-1-1,0 1 1,0-1-1,1-5 1,-2 7-50,0-1-1,0 1 1,0-1 0,-1 1 0,1-1 0,-1 1 0,1 0-1,-1-1 1,0 1 0,0-1 0,0 1 0,0 0 0,0 0-1,0 0 1,-1-1 0,1 1 0,-1 0 0,1 1 0,-1-1-1,-2-2 1,3 3-34,-1 0-1,0 0 0,0 0 0,0 0 1,-1 0-1,1 0 0,0 0 1,0 0-1,0 1 0,0 0 1,-1-1-1,1 1 0,0 0 0,-1 0 1,1 0-1,0 0 0,0 0 1,-1 1-1,1-1 0,-3 2 0,-3 0-72,0 1-1,0 0 0,-13 7 1,5-2 104,0 1 0,1 1 1,-21 17-1,30-22 16,-1 2-1,1-1 1,1 1 0,-1 0 0,1 0-1,0 1 1,0 0 0,1 0 0,-4 9-1,4-2 31,-1 0 0,2 0 0,0 0 0,0 1 0,2-1 0,0 1 0,0-1 0,2 1 0,0 0 0,1-1 0,0 0 0,1 1 0,1-1 0,0 0 0,1-1 0,1 1 0,0-1 0,13 20 0,-14-27 27,0 0-1,0 0 0,1-1 0,0 0 1,0 0-1,13 9 0,-15-13-26,0 1-1,1-1 1,-1 1-1,0-1 0,1 0 1,-1-1-1,1 1 1,-1-1-1,1 0 1,0 0-1,0 0 0,-1-1 1,7 0-1,-5-1-31,0 0 0,0 0-1,0 0 1,0-1 0,-1 0-1,1 0 1,-1-1 0,1 0 0,-1 0-1,0 0 1,0 0 0,7-7-1,4-5 16,-1-1-1,16-21 1,-27 33-50,8-12-12,85-97 175,-77 93-100,0 0 0,1 2 0,31-22-1,-26 24-227,47-22 0,-70 37 143,0 0 0,1-1 0,-1 1 0,0 1-1,0-1 1,1 0 0,4 0 0,-7 1 16,0 0-1,0 0 1,0 1 0,-1-1 0,1 0 0,0 0-1,0 0 1,-1 0 0,1 1 0,0-1 0,0 0-1,-1 1 1,1-1 0,0 1 0,-1-1 0,1 1 0,-1-1-1,1 1 1,-1-1 0,1 1 0,-1 0 0,1-1-1,-1 1 1,1 0 0,-1-1 0,0 1 0,1 0 0,-1-1-1,0 1 1,0 0 0,1 0 0,-1-1 0,0 1-1,0 0 1,0 0 0,0 0 0,0-1 0,0 3-1,-2 22 87,-1 1-1,-1 0 0,-15 49 0,-2 13 131,21-79 93,8-16 155,-1-2-404,41-46 98,-18 19-229,43-38 0,-61 63 36,9-8-140,41-28 1,-61 46 155,0 0 0,0 1 0,0-1 0,0 1-1,0-1 1,1 1 0,-1-1 0,0 1 0,0 0-1,0-1 1,0 1 0,1 0 0,-1 0-1,0 0 1,0 0 0,3 0 0,-4 0 12,1 1-1,0-1 1,0 1 0,-1-1 0,1 0 0,0 1 0,-1-1-1,1 1 1,0-1 0,-1 1 0,1 0 0,-1-1 0,1 1-1,-1 0 1,1-1 0,-1 1 0,1 0 0,-1 1-1,2 3 36,0 0-1,-1 1 0,0-1 0,0 1 1,0 9-1,-1-8-13,22 159 177,-20-159-186,-1 1 1,1-1 0,4 8-1,-6-14-1,0 0-1,1 0 0,-1 1 1,1-1-1,-1 0 1,1 0-1,-1 0 0,1 0 1,0 0-1,-1 0 0,1-1 1,0 1-1,0 0 1,0 0-1,0 0 0,0-1 1,0 1-1,0-1 1,0 1-1,0 0 0,0-1 1,0 0-1,0 1 1,0-1-1,1 0 0,-1 1 1,2-1-1,0-1 10,0 1 0,-1-1 0,1 0-1,0 0 1,-1 0 0,1 0 0,0-1 0,-1 1 0,0-1-1,1 0 1,2-2 0,23-25 39,-22 22-52,44-47 98,2 3 0,70-54 0,-117 101-117,41-34-30,-41 34-3,-1-1 0,0 1-1,0-1 1,0 0 0,-1 0-1,1-1 1,2-6 0,-5 11 28,-1 0 1,0 0 0,1 0-1,-1 0 1,1 1 0,-1-1 0,0 0-1,0 0 1,1 0 0,-1 0-1,0 0 1,0-1 0,0 1-1,0 0 1,0 0 0,-1 0-1,1 0 1,0 0 0,0 0-1,-1-1 1,0 1-6,0 1-1,1-1 1,-1 1 0,1-1-1,-1 1 1,0-1 0,0 1-1,1 0 1,-1-1 0,0 1-1,0 0 1,1 0 0,-1-1-1,0 1 1,0 0 0,1 0-1,-1 0 1,0 0 0,0 0-1,-1 0 1,-4 1-75,0 0 0,-1 1 0,1-1 1,-12 6-1,9-3 85,-1 1 1,1 0-1,1 1 1,-1-1-1,1 2 0,0-1 1,0 1-1,1 1 1,0-1-1,0 1 1,1 0-1,0 1 1,0 0-1,1 0 1,-7 16-1,7-13 19,0 1 0,1 0 0,0 0 0,1 0 0,1 0 0,0 0 0,1 1 0,0-1 0,1 1 0,0-1-1,5 23 1,-5-31 8,1-1 0,0 0 0,1 0 0,-1 0 0,1 0 0,0 0-1,0 0 1,0 0 0,0 0 0,1-1 0,-1 1 0,1-1 0,0 0-1,0 0 1,0 0 0,1 0 0,-1-1 0,1 1 0,-1-1 0,1 0-1,0 0 1,0 0 0,0 0 0,0-1 0,0 1 0,0-1 0,9 1-1,-3-1 18,0-1 0,-1-1 0,1 0 0,0 0 0,0-1 0,-1 0 0,1 0 0,-1-1 0,0 0 0,0-1 0,0 0 0,0-1 0,-1 0-1,1 0 1,9-9 0,11-9 96,-2-2-1,41-47 0,-60 63-134,90-110-148,-91 110 62,0 1-1,0 0 1,9-8 0,-16 16 86,0 0 0,0 0-1,0 0 1,0 0 0,0 0 0,0 0 0,1 0 0,-1 0 0,0 0 0,0-1 0,0 1 0,0 0-1,1 0 1,-1 0 0,0 0 0,0 0 0,0 0 0,0 0 0,1 0 0,-1 0 0,0 0-1,0 0 1,0 1 0,0-1 0,1 0 0,-1 0 0,0 0 0,0 0 0,0 0 0,0 0 0,0 0-1,1 0 1,-1 0 0,0 0 0,0 1 0,0-1 0,0 0 0,0 0 0,0 0 0,0 0 0,0 0-1,0 1 1,1-1 0,-1 0 0,0 0 0,0 0 0,0 0 0,0 1 0,3 9-53,-3-8 14,10 45-117,10 38 265,-16-73-87,0-1 1,1 1 0,0-1-1,0 0 1,10 12-1,-12-19-3,0 0-1,1 0 0,-1 0 1,1-1-1,0 1 0,0-1 0,0 0 1,0 0-1,1 0 0,-1-1 1,1 0-1,6 3 0,-3-3 14,1 1 0,-1-2 0,0 1 0,1-1 0,-1 0 0,17-2-1,-1-1 14,0-2-1,0 0 0,-1-2 0,31-11 0,-29 8-2,0-2 1,-1 0-1,45-30 0,57-58 144,-116 91-202,0-2-1,-1 1 1,-1-1-1,10-14 1,-17 23 16,3-8-88,-4 9 84,0-1 0,-1 1 0,1 0 0,0 0 1,-1-1-1,1 1 0,0 0 0,-1 0 0,1-1 0,-1 1 1,1 0-1,-1 0 0,1 0 0,0 0 0,-1 0 0,1 0 1,-1 0-1,1 0 0,-1 0 0,1 0 0,-1 0 1,1 0-1,0 0 0,-1 0 0,1 0 0,-1 0 0,1 1 1,-1-1-1,-6 2-56,1-1-1,-1 1 1,1 1 0,0-1 0,0 1-1,0 0 1,1 1 0,-1 0 0,1-1 0,-6 6-1,-8 8-13,-20 23 0,36-37 60,-11 14 31,0 0 0,1 0 1,0 1-1,2 1 0,0 0 0,1 0 0,1 1 1,1 0-1,0 1 0,-7 38 0,14-53-23,0 0 0,1 0 0,0 0 0,0 0 0,0 0 0,1 0 0,0 0 0,0 0 0,1 0 0,2 6 0,-3-8 25,1 0 1,0 0 0,0-1-1,0 1 1,1 0 0,-1-1-1,1 0 1,0 0-1,0 0 1,0 0 0,0 0-1,1 0 1,-1-1 0,1 1-1,3 1 1,-5-3-10,0 0 0,0-1 0,0 1 0,0 0 0,-1-1-1,1 1 1,0-1 0,0 0 0,0 0 0,0 0 0,0 0 0,0 0 0,0 0 0,0 0 0,0-1 0,0 1 0,0-1 0,0 1 0,0-1 0,0 0 0,0 0 0,0 0 0,1-1-1,1-1 2,0 0-1,-1 0 1,1 0-1,-1-1 0,0 1 1,0-1-1,0 0 1,3-5-1,4-10 12,-1 0-1,-1-1 1,-1 1 0,7-27-1,-5 5 11,5-47 0,-14 57-137,-3 57-94,-9 36-1,5-28 113,-6 26 173,-4 0-1,-37 91 1,-68 104 416,-11-35-346,128-212-169,-4 4 41,-17 20 1,24-29-53,0-1 0,0 0 1,-1 0-1,0 0 1,1 0-1,-1 0 1,0 0-1,0-1 1,0 1-1,0-1 0,0 0 1,0 0-1,-4 1 1,5-2 8,1 0 0,-1 0 0,0 0 0,0-1 0,1 1 0,-1 0 0,1-1 0,-1 0 0,0 1 0,1-1 0,-1 0 0,1 0 0,-1 0 0,1 0 0,0 0 0,-1 0 1,1 0-1,0 0 0,0 0 0,0-1 0,0 1 0,0 0 0,0-1 0,0 1 0,0-1 0,1 1 0,-2-3 0,-2-5-38,1 0 0,0 0 0,-2-11 0,4 19 56,-3-18-34,1 0 1,0-1-1,1 1 0,1-1 0,1 1 0,1-1 0,1 0 1,0 1-1,2 0 0,9-32 0,-10 43 29,1 0-1,0 1 1,0 0-1,1 0 1,0 0-1,0 0 1,1 1-1,0 0 1,0 0-1,0 0 0,1 1 1,-1 0-1,14-7 1,6-2-25,0 2 0,43-15-1,-45 19 31,25-10 20,-12 5 21,48-22 1,-63 23 39,-1-1 0,0-1 0,0-1 0,-1 0 0,-1-2 0,32-35-1,25-42 99,-31 37 24,-37 46-138,208-238 1451,-214 248-1484,-1 0 1,0-1-1,0 1 0,0 0 0,0-1 1,0 1-1,0-1 0,0 0 0,1-2 1,-4 7 7,-8 14-65,-8 17 0,9-11 53,1 0 0,-6 32-1,11-42-7,1 1 0,0 0-1,1 0 1,0 0 0,3 24 0,-1-32-12,0-1 1,0 0-1,1 0 0,-1 0 1,1 0-1,0 0 1,0 0-1,7 9 1,-8-13 2,0 1 0,0-1 1,0 0-1,0 1 0,0-1 1,1 0-1,-1 0 0,1 0 1,-1 0-1,1 0 0,-1 0 1,1 0-1,0 0 0,-1-1 1,1 1-1,0-1 0,-1 1 1,1-1-1,0 0 0,0 1 1,0-1-1,-1 0 0,1 0 1,0 0-1,0 0 0,0-1 1,3 0-1,0-1 26,0 0 0,0-1 0,0 1 0,0-1 0,0 0 0,-1 0 0,1-1 0,-1 1 0,0-1 0,6-8 0,-1 3 31,96-114 77,-73 81-172,45-44 1,-62 71-50,-12 10 37,1 2 1,-1-1-1,1 0 0,0 1 0,0 0 1,1-1-1,8-4 0,-12 8 35,-1 0 0,0 0 0,1 0 0,-1 0 0,0 0 0,1-1 0,-1 1 0,1 0 0,-1 0 0,1 0 0,-1 0 0,0 0 0,1 0 0,-1 0 0,1 1 0,-1-1 0,0 0 0,1 0 0,-1 0 0,0 0 0,1 0 0,-1 1 0,1-1 0,-1 0 0,0 0-1,1 0 1,-1 1 0,0-1 0,1 1 0,0 0 5,-1 0-1,1 0 1,-1 1-1,1-1 1,-1 0 0,1 0-1,-1 1 1,0-1-1,0 0 1,1 0-1,-1 2 1,0 31 104,-6 55 0,-8 12 78,-37 137 0,23-136-126,-85 195 0,92-254-25,-1-1 0,-2-2 0,-2 0 0,-1-1 0,-3-2 0,0-1 0,-69 61 0,93-92-10,-1 1 0,1-1 0,-1 0 0,-1 0 0,1-1 0,-1 0 0,-14 5 0,20-8-12,1-1 0,-1 1-1,0-1 1,1 0-1,-1 1 1,0-1 0,1 0-1,-1 0 1,0 0-1,1 0 1,-1 0 0,0 0-1,1-1 1,-1 1-1,0-1 1,1 1 0,-1-1-1,1 1 1,-1-1-1,1 0 1,-1 0 0,1 0-1,-1 0 1,1 0-1,0 0 1,0 0 0,-1 0-1,1 0 1,0-1-1,0 1 1,0 0 0,0-1-1,-1-2 1,-1-3 3,1 0-1,0-1 1,0 1 0,0-1 0,0-13 0,1 17-13,-1-23 33,0 1-1,2-1 0,1 1 1,1-1-1,1 1 1,2 0-1,8-32 0,-7 41-25,0 0-1,0 0 1,2 0-1,0 1 0,1 0 1,0 1-1,1 0 1,1 0-1,1 1 1,0 0-1,21-18 0,-15 18-47,2 1 0,0 0 0,27-12-1,69-25-306,-79 36-1438,53-12 0,-6 11-6592,-71 14 5580,-1 0 1,1 1 0,18 2 0,5 5-1759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1:4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486 142 2080,'1'-1'87,"0"0"0,0 0 0,0 0 1,0 0-1,1 1 0,-1-1 0,0 0 0,0 1 0,1-1 0,-1 1 1,0-1-1,3 1 0,10-6 1767,-11 5-1321,-1-1 1,0 1-1,0-1 1,0 0 0,0 1-1,0-1 1,0 0-1,-1 0 1,1 0 0,-1 0-1,3-5 1,-4 7-314,0-1 0,1 0 1,-1 0-1,0 1 0,0-1 0,0 0 1,1 0-1,-1 0 0,0 1 0,0-1 1,0 0-1,-1 0 0,1 1 0,0-1 1,0 0-1,0 0 0,0 0 0,-1-1 1,0 1-48,0 0-1,0 0 1,0 0 0,1 0 0,-1 1 0,0-1 0,0 0 0,-1 0 0,1 1 0,0-1-1,0 0 1,0 1 0,0-1 0,-1 1 0,-1-1 0,-1 0 80,-2-2 15,-1 1 0,1 1 0,-1-1 0,0 1 0,-12 0 0,-5 2-52,-1 1 0,1 1-1,0 2 1,-32 8 0,24-3 43,1 2 0,-51 25 0,65-28-147,0 1 0,1 1 0,0 0 0,1 1 0,-15 14 0,24-20-19,1 1 1,-1-1-1,1 1 0,0 0 1,1 1-1,0-1 0,0 1 1,0-1-1,1 1 0,0 1 1,1-1-1,-1 0 0,0 12 1,3-19-80,-1 0 1,1 0-1,0 0 1,0-1 0,0 1-1,0 0 1,0 0 0,0 0-1,0 0 1,0-1-1,1 1 1,-1 0 0,0 0-1,0 0 1,1-1 0,-1 1-1,0 0 1,1 0-1,-1-1 1,1 1 0,-1 0-1,1-1 1,-1 1 0,1 0-1,0-1 1,-1 1-1,1-1 1,-1 1 0,2 0-1,1-1 23,-1 1 0,0-1 0,1 0 0,-1 1-1,1-1 1,-1 0 0,0 0 0,1-1 0,-1 1-1,0 0 1,1-1 0,2-1 0,33-12 253,0-1-1,-2-2 1,41-25 0,-31 16-185,-16 10-163,89-52 511,-96 54-660,-2 0 1,0-2-1,20-20 0,-41 36 197,0 0-1,0 0 1,0 0 0,0 0-1,0 0 1,0 0 0,0 0-1,0 0 1,0 0 0,0 0-1,0 0 1,0 0 0,0 0-1,0 0 1,0 0 0,0 0 0,0 0-1,0 0 1,0 0 0,0 1-1,0-1 1,0 0 0,0 0-1,0 0 1,0 0 0,0 0-1,0 0 1,0 0 0,0 0-1,0 0 1,0 0 0,0 0 0,0 0-1,0 0 1,0 0 0,0 0-1,0 0 1,0 0 0,1 0-1,-1 0 1,0 0 0,0 0-1,0 0 1,0 0 0,0 0-1,0 0 1,0 0 0,0 0-1,0 0 1,0 0 0,0 0 0,0 0-1,0 0 1,0 0 0,0 0-1,0 0 1,0 0 0,0 0-1,0 0 1,0 0 0,1 0-1,-3 9-214,-6 12 125,-7 4 56,11-19 61,0 0-1,1-1 0,0 1 0,-4 9 0,4-6 10,0 0 0,1 1 0,0-1 0,0 1 0,1 0 0,0-1 0,1 14 0,0-19 20,1 0 1,-1 0-1,1 0 1,0-1 0,0 1-1,0 0 1,1-1-1,-1 1 1,1-1-1,0 1 1,0-1-1,0 0 1,0 0-1,1 0 1,-1 0 0,1 0-1,0 0 1,0-1-1,0 1 1,0-1-1,5 3 1,-6-4-17,0 0 0,0 0 1,0 0-1,0-1 0,0 1 0,0-1 0,0 1 1,0-1-1,1 0 0,-1 1 0,0-1 1,0 0-1,1-1 0,-1 1 0,0 0 1,0-1-1,0 1 0,1-1 0,-1 1 0,0-1 1,0 0-1,0 0 0,0 0 0,0 0 1,2-2-1,4-4 69,-1 1 1,1-1 0,-1 0-1,8-12 1,-1 3-51,117-130 132,-120 136-149,1 0 0,0 1 0,0 0 0,1 0 0,0 2 0,22-10 0,44-23 32,-74 38-93,0-1 0,0 1-1,0 0 1,0 0-1,1 0 1,-1 1-1,6-1 1,-9 2 26,0-1 1,0 1 0,0 0 0,0 0-1,0 1 1,0-1 0,0 0 0,0 1-1,0-1 1,0 1 0,0-1-1,0 1 1,-1 0 0,1 0 0,0 0-1,-1 0 1,1 0 0,0 0 0,-1 0-1,1 1 1,-1-1 0,3 4-1,31 51 240,-11-15-79,-19-34-146,0 1 0,1-1 0,-1-1 0,1 1 0,1-1 0,-1 0 0,1 0 0,0-1 0,0 0 0,1 0 0,9 4 0,-6-5 36,0 0 0,0 0 0,1-1 0,-1-1 0,1 0 0,0 0 0,0-1 0,0-1 0,-1 0 0,1 0 0,0-1 0,19-5 0,8-3 140,0-3 1,49-20-1,-63 22-100,26-14 0,-44 19-55,0 1 0,0-1-1,0 0 1,0 0 0,-1-1-1,0 0 1,9-10 0,-15 15-31,1 0-1,0 1 1,0-1 0,-1 0 0,1 0 0,-1 0 0,1 0-1,-1 0 1,1 0 0,-1 0 0,0 0 0,1 0-1,-1 0 1,0 0 0,0 0 0,0 0 0,0-1 0,0 1-1,0 0 1,0 0 0,0-1 0,-1 1-23,1 0 0,-1 0 0,0 1 0,1-1 1,-1 0-1,1 1 0,-1-1 0,0 0 0,0 1 0,1-1 0,-1 1 1,0-1-1,0 1 0,0-1 0,0 1 0,0 0 0,1-1 0,-3 1 1,-2-1-54,-1 0 1,1 1 0,-1-1-1,1 1 1,0 0 0,-10 2-1,3 1 55,1 0 0,0 1 0,0 0-1,0 0 1,0 1 0,1 1-1,0 0 1,0 0 0,1 1 0,-1 0-1,1 1 1,-11 12 0,17-17 42,0 1 1,0 0-1,0 0 1,1 0-1,-1 0 0,1 1 1,0-1-1,0 0 1,1 1-1,-1-1 1,1 1-1,0 0 1,0 0-1,0-1 1,1 1-1,0 0 0,0 0 1,0 0-1,1-1 1,1 9-1,-1-8-13,1 0 0,0 0 0,0 0-1,0 0 1,0 0 0,1-1 0,0 1-1,0-1 1,0 0 0,1 0 0,0 0 0,-1 0-1,1 0 1,0-1 0,1 0 0,-1 0-1,1 0 1,-1 0 0,6 1 0,6 3-72,0-1 1,1-1 0,0 0-1,0-1 1,0-1 0,0-1-1,1-1 1,-1 0 0,30-3-1,-23 0-1144,0-2 0,29-8 0,-25 4-2974,42-18 0,-26 4-2188,1 5 2086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7:03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 12288,'-3'11'5567,"-7"18"-4831,2-16 2432,3 2-1888,-14 1-256,6 4-640,-5 0-2624,5 4 1216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7:23.703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268 122 4384,'-16'-8'481,"10"4"-229,-1 1 1,0-1-1,0 2 0,0-1 0,-12-2 0,19 5-242,-26-14 2428,27 15-2357,1-1 0,0 0 0,-1 0 0,1 0 0,-1 0-1,1 0 1,-1 0 0,1 0 0,0 0 0,-1-1 0,1 1-1,1-1 1,8-2 95,40-1 549,127-17 955,-9-3-1176,173-2-1,169 29 69,-257 13-369,341 65-1,-79 11-260,-247-46 308,-72-14-92,287 11-1,-429-43 29,98-11 1,-115 5 52,1-2-1,-2-2 1,47-18 0,-69 23-77,-10 4-59,0-1 0,0 1 0,-1-1 0,1 0 0,-1 0-1,1-1 1,-1 1 0,0-1 0,0 0 0,0 0 0,5-5 0,-9 7-86,1 0 0,-1 0 1,0 0-1,1 0 0,-1 0 0,0 0 0,1 0 0,-1 0 1,0 0-1,0-1 0,0 1 0,0 0 0,0 0 0,0 0 1,0 0-1,-1 0 0,1-1 0,0 1 0,-1 0 0,1 0 1,0 0-1,-1 0 0,0 0 0,1 0 0,-1 0 0,-1-1 1,0-1-42,-1-1 1,0 1-1,0 0 0,0 1 1,0-1-1,-6-3 1,-5-2-9,0 1 0,-1 0 0,0 1 0,-1 1 0,1 1 0,-1 0 0,0 0-1,0 2 1,0 0 0,-17 1 0,-23 1-21,-84 12 0,-312 74-177,306-54 257,116-26-3,-1196 238 619,802-173-533,-397 74 36,204-26 217,585-113-395,20-5-56,0 1 1,1 1-1,-1 0 1,-19 8-1,31-11 60,-1 0 0,0 1-1,1-1 1,-1 0-1,0 1 1,1-1-1,-1 0 1,0 1-1,1-1 1,-1 0-1,1 1 1,-1-1 0,1 1-1,-1-1 1,1 1-1,-1-1 1,1 1-1,0 0 1,-1-1-1,1 1 1,0-1-1,-1 1 1,1 0 0,0-1-1,0 1 1,0 0-1,0-1 1,-1 1-1,1 0 1,0 0-1,0 0 1,1 1-12,0-1 0,0 0 0,0 1 0,0-1-1,0 0 1,0 1 0,0-1 0,0 0 0,0 0 0,1 0 0,-1 0 0,0 0 0,1-1 0,-1 1 0,3 1-1,22 9-82,1-1 0,0 0-1,0-3 1,38 7-1,-25-6 91,87 16-12,2-7 1,185 3 0,-37-26 70,-3-18-44,-217 19-1,832-109 328,-744 92-285,529-71-10,-262 54 269,-80 9-177,81-6 475,-304 23 758,-108 13-1301,0 0 0,-1 0 0,1 0 0,0 0 0,-1 0 0,1-1 0,0 1 0,-1 0 0,1-1 0,0 1 0,-1 0 0,1-1 0,-1 1 0,1-1-1,-1 1 1,1 0 0,-1-1 0,1 0 0,0 0-33,-1 1-1,0 0 0,0-1 0,0 1 0,0 0 0,0-1 0,0 1 0,0 0 0,-1-1 0,1 1 0,0 0 1,0-1-1,0 1 0,0 0 0,0 0 0,0-1 0,-1 1 0,1 0 0,0-1 0,0 1 0,0 0 0,-1 0 1,1-1-1,0 1 0,0 0 0,-1 0 0,1 0 0,0 0 0,0-1 0,-1 1 0,1 0 0,0 0 0,-1 0 1,1 0-1,0 0 0,-1 0 0,1 0 0,0 0 0,-1 0 0,-35-11-244,0 2-1,-67-7 1,68 11 161,-393-32-558,318 31 527,-697-17 138,517 18 195,-264 2-145,494 3-65,-494 10 262,357-5-209,-30 1 146,-316 4 312,420-4-463,10 0-1061,166-4 128,21 0 571,379-20 44,536-16-137,-564 28 429,607-19 155,-725 16 76,-122 5-1124,-181 4 713,-3 1-11,1-1 1,-1 0-1,1 0 1,-1 0-1,0 0 0,1 0 1,-1-1-1,0 1 0,1 0 1,-1-1-1,0 1 0,1-1 1,-1 1-1,0-1 1,2 0-1,-70 3-7471,10-5 4353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7:37.7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768 12 2240,'10'-5'968,"6"-1"9562,-30 14-7943,-9 6-2141,1 0 0,0 2 1,1 0-1,1 2 0,-31 33 0,-78 111 523,99-122-546,-18 27 134,-57 106 1,50-72-178,-75 147 84,106-195-347,3 1 0,-28 105-1,39-111-29,2 1-1,2-1 1,2 2-1,3 57 1,3-74-29,1-1 1,2-1 0,1 1-1,1-1 1,2 0-1,1 0 1,24 48 0,3-11 514,84 116 0,-96-153-492,1 0-1,2-2 1,1-1-1,1-1 1,2-2-1,0-1 1,2-1-1,0-2 1,52 23 0,154 57 111,-135-65-2822,-100-34 2282,-1 0-385,0-1 0,0 0 1,0 0-1,-1-1 0,1 1 1,6 0-1,3-1-1677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7:38.8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497 69 4480,'8'-10'5940,"-7"10"-5461,-1-1 0,0 0 0,0 1 0,1-1 0,-1 1 0,0-1-1,0 0 1,0 0 0,-13 0 2406,5 2-2629,0-1 0,1 2 0,-1-1 0,1 1 0,0 0 0,-1 0 0,1 1 0,-10 6 0,-53 34 237,58-36-340,-17 14 32,1 2 0,-42 42 0,-41 60 263,107-120-427,-13 14 88,4-5 68,-14 22 1,24-32-127,-1 1 1,0-1 0,0 0 0,-6 5 0,-1 1 89,42-91 1507,-18 51-1646,2 1-1,1 1 1,1 0 0,1 1 0,1 1 0,2 1 0,0 1 0,2 1 0,0 1 0,2 0 0,0 2-1,1 1 1,38-20 0,-58 35-5,1 1 0,0 0 0,0 0 0,0 0-1,0 1 1,0 0 0,0 1 0,9-2 0,-14 3 13,1 0 0,-1 0 1,1 0-1,0 0 0,-1 1 1,1-1-1,-1 0 0,1 1 1,-1 0-1,1 0 0,-1 0 1,1 0-1,-1 0 0,0 0 1,1 1-1,-1-1 0,0 1 1,0-1-1,0 1 0,0 0 1,-1 0-1,1 0 0,0 0 1,-1 0-1,3 4 0,0 3 46,0 1 0,0-1 0,-1 1-1,0 0 1,-1 0 0,2 18 0,0 62 189,-5-72-182,-4 102 801,4-112-772,0 1 0,0-1-1,-1 0 1,0 1 0,0-1 0,-1 0 0,0 0 0,-8 14 0,10-20-70,-1 0 1,1 0 0,-1-1 0,1 1 0,-1 0 0,0-1 0,0 1 0,1-1 0,-1 0 0,0 1 0,0-1 0,-1 0 0,1 0 0,0-1 0,-2 2 0,-1-1-8,1 0 0,-1-1 0,1 1-1,-1-1 1,1 0 0,-1 0 0,-5-2 0,-2 0-52,1-1-1,0 0 1,0-1-1,0 0 0,-14-7 1,-7-8-1524,-41-32 1,13 9-3596,17 18-3783,36 16 3457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6:29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58 2976,'7'-21'971,"-7"20"-922,1 1 0,-1-1 0,0 0 1,1 1-1,-1-1 0,0 1 1,1-1-1,-1 1 0,1-1 0,-1 1 1,1-1-1,-1 1 0,1-1 1,0 1-1,-1 0 0,1-1 1,0 1-1,-1 0 0,2-1 0,2-1 1125,18-22 5861,-19 31-2650,-2-4-4195,0 1 0,-1-1 1,0 0-1,0 1 0,0-1 1,-1 5-1,-14 75 1090,-103 374 1122,0 0-1055,102-379-967,-7 51 792,24-117-719,1-10 32,3-9-164,23-65 100,-2 12-460,-4 9-28,1 1 0,31-47 0,41-34-8,-87 120 65,5-6-129,0 1 1,28-24-1,-40 38 96,1 1 0,-1 0 1,1 0-1,0 0 0,-1 0 0,1 0 1,0 0-1,0 1 0,-1-1 0,1 0 0,0 1 1,4-1-1,-5 1 23,0 0 0,0 0 0,0 0 0,0 0 0,0 0 0,0 1 0,0-1 0,0 0 0,0 0 0,0 1 0,0-1 0,0 1 0,0-1 0,0 1 0,0-1 0,-1 1 0,1 0 0,0-1 0,0 1 0,0 0 0,-1 0 0,1-1 0,-1 1 0,2 2 0,1 2 10,-1 0 0,0 1-1,0-1 1,0 1 0,-1-1 0,0 1 0,0 0 0,1 8 0,-3 50 96,0-47-81,-3 58 90,-2 56-55,6-100 105,2 0 0,7 39 1,-3-49 103,-5-20-231,-1-1 0,0 1 0,0 0 0,1-1 0,-1 1 0,0-1 1,1 1-1,-1 0 0,1-1 0,-1 1 0,1-1 0,-1 1 1,1-1-1,-1 0 0,1 1 0,-1-1 0,1 0 0,0 1 0,-1-1 1,1 0-1,-1 1 0,1-1 0,0 0 0,-1 0 0,1 0 1,0 0-1,1 0 0,-1 0 9,1-1-1,-1 1 1,0-1 0,1 0-1,-1 0 1,0 0 0,0 1-1,0-1 1,1-1 0,-1 1-1,0 0 1,0 0 0,0 0-1,-1 0 1,1-1 0,0 1-1,0-2 1,13-28 168,-11 22-124,22-56 120,21-44-216,-31 82-54,-10 19-49,-1-1 0,1 1-1,-1-1 1,5-16 0,-7 59-475,8 95 579,-6-89-21,-3-25 75,1 0 0,1-1 0,0 1 0,8 19 0,-10-30-15,1 0-1,0 0 0,0 0 0,0 0 1,1 0-1,-1 0 0,1 0 0,0-1 1,0 1-1,0-1 0,1 0 0,-1 0 1,1 0-1,0 0 0,0-1 0,0 1 1,0-1-1,5 2 0,-2-2 44,0-1 1,0 0-1,0 0 0,0-1 0,0 0 1,0 0-1,0 0 0,0-1 0,0 0 1,0-1-1,0 1 0,11-5 1,-8 2-5,-1 0 0,1 0 0,-1-1 0,0 0 0,-1 0 0,1-1 0,-1-1 0,0 1 0,12-14 1,-3 1 27,-2-1 1,24-38 0,0-9 90,30-76 0,-44 87-93,31-109 0,-4-122-60,-41 215-50,-3-9-541,-16 149 395,-23 366 599,32-325-315,4 0 0,20 108 0,-3-114-1820,-22-103 1529,0 1 1,0-1-1,0 0 0,0 1 1,0-1-1,0 1 0,0-1 1,0 0-1,0 1 0,0-1 1,0 0-1,0 1 0,0-1 1,1 0-1,-1 1 0,0-1 1,0 0-1,0 1 0,1-1 1,-1 0-1,0 0 0,0 1 1,1-1-1,1-17-6499,-2-21 1919,0-8 1606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6:29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 10464,'-10'-4'3045,"15"7"-518,19 7 98,-13-6-1993,5 2-234,-1 0-1,1-1 0,-1-1 0,29 4 0,129 0 182,-48-3-1883,-104-4-801,24-2 0,-16-2-2234,-10 2 1806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6:29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12 10144,'-63'-12'4576,"40"16"-3968,14-4-224,14 0-1088,4 3 416,17 2-1600,6 7 1056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6:32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1171 6400,'-7'5'2116,"7"-5"-2045,0 1 1,0-1-1,0 0 1,0 0-1,0 0 0,0 1 1,0-1-1,0 0 1,0 0-1,0 0 1,0 0-1,1 0 1,-1 1-1,0-1 0,0 0 1,0 0-1,0 0 1,0 0-1,1 0 1,-1 0-1,0 1 1,0-1-1,0 0 0,0 0 1,1 0-1,-1 0 1,0 0-1,0 0 1,0 0-1,1 0 1,-1 0-1,0 0 0,0 0 1,0 0-1,1 0 1,-1 0-1,0 0 1,0 0-1,0 0 1,1 0-1,-1 0 1,0 0-1,0-1 0,0 1 1,1 0-1,1-1 354,1-1-1,-1 1 0,1-1 0,-1 0 0,1 0 1,-1 0-1,0 0 0,0 0 0,0 0 1,4-5-1,38-47 1247,146-172 135,-148 178-1681,-3-1-1,56-93 0,-57 70 384,-3-2 0,-4-1 0,-3-1-1,34-148 1,-57 203-355,-2 13 0,-1-1 1,0 0-1,-1 0 1,0 0 0,0 0-1,-1 0 1,-1-13-1,1 22-159,0 0-1,0-1 1,0 1 0,0 0-1,0 0 1,0-1-1,0 1 1,0 0-1,0-1 1,0 1-1,0 0 1,0 0 0,0-1-1,0 1 1,0 0-1,0 0 1,-1-1-1,1 1 1,0 0 0,0 0-1,0-1 1,0 1-1,-1 0 1,1 0-1,0 0 1,0-1-1,0 1 1,-1 0 0,1 0-1,0 0 1,0 0-1,-1-1 1,1 1-1,0 0 1,0 0 0,-1 0-1,1 0 1,0 0-1,-1 0 1,1 0-1,0 0 1,0 0 0,-1 0-1,1 0 1,0 0-1,-1 0 1,1 0-1,0 0 1,0 0-1,-1 0 1,1 0 0,0 1-1,0-1 1,-1 0-1,1 0 1,0 0-1,0 0 1,-1 0 0,1 1-1,0-1 1,0 0-1,0 0 1,-1 0-1,1 1 1,0-1 0,0 0-1,0 0 1,0 1-1,-1-1 1,-12 22-390,11-20 394,-11 25-124,1 0-1,-14 46 0,13-34 129,-69 221 670,59-183-491,-18 100 0,33-125-28,-3 73-1,10-94-28,2 0 0,0 0-1,12 56 1,-11-78-35,0 0 0,1 0 0,0 0 0,0 0 0,1-1 0,0 1-1,1-1 1,0 0 0,0 0 0,0-1 0,9 9 0,-13-15-73,1 1 0,0-1 0,-1 0 0,1 0-1,0 0 1,0 0 0,0 0 0,0 0 0,0 0 0,0-1 0,0 1 0,0-1 0,0 1 0,1-1 0,-1 0 0,0 0-1,0 0 1,0 0 0,0 0 0,0-1 0,1 1 0,-1-1 0,0 1 0,0-1 0,0 0 0,0 0 0,0 1 0,0-2-1,-1 1 1,3-1 0,2-3 54,0 1 0,0-1-1,-1 0 1,0 0 0,0-1-1,0 1 1,5-11 0,50-88 221,10-16-214,-51 93-208,23-28 0,-33 46 87,-1 0 0,1 1-1,1 0 1,0 0 0,0 1 0,14-8 0,-12 9 0,-1 1 0,1 1 0,0 0 0,1 0-1,-1 1 1,23-2 0,76 2-175,-70 4 294,-8 2-150,-106-6 678,42 5-736,1 0 0,-1 2 1,-47 12-1,67-13 101,1 1-1,0 0 1,-1 0 0,1 1 0,1 0 0,-1 1 0,1 0-1,0 1 1,1 0 0,-1 0 0,1 1 0,1 0-1,-11 14 1,12-13 34,0 0 1,0 1-1,1 0 0,1 0 0,0 1 0,0-1 0,-3 14 1,6-18-1,0 0 1,0 0 0,1 0 0,-1 0-1,1 0 1,0 1 0,1-1 0,0 0-1,0 0 1,0 0 0,1 0 0,-1 0-1,1 0 1,4 6 0,-5-10 25,0 0-1,0 0 1,0 0 0,0-1-1,1 1 1,-1 0 0,1-1 0,-1 1-1,1-1 1,0 1 0,0-1 0,-1 0-1,1 0 1,0 0 0,0 0-1,0 0 1,0 0 0,0 0 0,1-1-1,-1 1 1,3 0 0,-1-1 32,0 0 0,0 0 1,-1-1-1,1 1 0,0-1 0,0 0 1,-1 0-1,1 0 0,0 0 1,-1-1-1,5-2 0,4-3 33,1-1 0,-2 0 0,1-1 0,-1 0 1,15-17-1,44-59 209,-55 65-224,74-92-148,-72 89-378,-17 23 436,0 0-1,0 0 0,0 0 0,0 0 0,0 0 0,0 0 0,0 0 0,0 0 0,0-1 0,0 1 0,0 0 0,0 0 0,0 0 0,0 0 0,1 0 0,-1 0 1,0 0-1,0 0 0,0 0 0,0 0 0,0 0 0,0-1 0,0 1 0,0 0 0,0 0 0,0 0 0,0 0 0,1 0 0,-1 0 0,0 0 0,0 0 0,0 0 1,0 0-1,0 0 0,0 0 0,0 0 0,0 0 0,1 0 0,-1 0 0,0 0 0,0 0 0,0 0 0,0 0 0,0 0 0,0 0 0,0 0 0,0 0 0,1 0 0,-1 1 1,2 6-322,-2 15 122,0-19 189,0 17 51,1 0 1,1 0 0,1 0 0,1 0 0,0 0-1,2 0 1,0-1 0,1 0 0,18 35 0,-23-52-4,-1 1 0,1-1 0,-1 0 1,1 0-1,0 0 0,-1 0 0,1 0 1,0-1-1,0 1 0,1-1 0,-1 1 1,4 2-1,-4-4-5,-1 0 0,1 1-1,-1-1 1,1 0 0,-1 1 0,1-1 0,-1 0-1,1 0 1,-1 0 0,1 0 0,-1-1 0,1 1-1,-1 0 1,1-1 0,-1 1 0,0-1 0,1 1-1,-1-1 1,1 0 0,-1 1 0,0-1 0,3-2-1,0-1 17,1 0-1,-1-1 1,0 0-1,0 0 1,0 0-1,-1 0 1,4-8-1,19-43 274,-15 28-246,30-51-50,-19 38 12,-18 35-105,0-1 0,0 1 0,0-1 0,0 1 0,1 0 0,10-9 0,-15 15 66,0 0 1,0 0-1,0 0 1,1 0-1,-1 0 0,0 1 1,0-1-1,0 0 1,0 0-1,0 0 1,1 0-1,-1 0 1,0 0-1,0 0 0,0 0 1,0 0-1,0 0 1,0 0-1,1 0 1,-1 0-1,0 1 1,0-1-1,0 0 0,0 0 1,0 0-1,0 0 1,0 0-1,0 0 1,0 1-1,0-1 0,0 0 1,0 0-1,1 0 1,-1 0-1,0 0 1,0 1-1,0-1 1,0 0-1,0 0 0,0 0 1,0 0-1,0 0 1,-1 1-1,2 6-82,-1 32 62,2 62-11,0-88 44,0 0 0,0-1 0,1 0 0,1 1 0,0-1 0,6 12 0,-7-19 14,-1-1-1,1 1 1,0-1-1,0 0 1,0 0-1,1 0 1,0 0 0,-1-1-1,1 1 1,1-1-1,-1 0 1,0 0-1,1-1 1,-1 1-1,1-1 1,8 3 0,-6-3 18,1 0 0,0-1 0,0 0 0,-1 0 0,1 0 0,0-1 0,0 0 0,0-1 0,0 0 0,13-3 0,-4-1 42,0-1 1,0 0-1,-1-2 1,0 0-1,0 0 1,-1-2-1,0 0 1,22-19-1,6-11 26,48-58-1,-60 64-44,-28 32-59,-1-1 0,1 0 0,-1 0 0,0 0 0,1 0 0,-2-1 0,1 1 0,0 0 0,0-1 0,-1 1 0,0-1 0,0 0 0,1-6 0,-2 10-19,0 0 0,0-1 0,0 1 0,1 0-1,-1-1 1,0 1 0,0 0 0,0 0 0,-1-1-1,1 1 1,0 0 0,0 0 0,0-1-1,0 1 1,0 0 0,0 0 0,0-1 0,0 1-1,0 0 1,-1 0 0,1 0 0,0-1-1,0 1 1,0 0 0,0 0 0,-1 0 0,1-1-1,0 1 1,0 0 0,0 0 0,-1 0-1,1 0 1,0 0 0,0 0 0,-1-1 0,-9 6-388,-9 13 176,11-8 208,1 1 0,0 0 0,0 0 0,1 0 0,1 1 0,0-1 0,0 1 0,-4 21 0,5-17 52,2 1 0,0-1-1,0 1 1,2 0 0,0-1-1,3 21 1,-2-30 2,0-1-1,0 1 0,1-1 1,0 0-1,0 1 1,1-1-1,0 0 1,0-1-1,0 1 1,0 0-1,1-1 0,8 10 1,-11-15-1,-1 0 0,1 1 0,-1-1 0,0 1 0,1-1 0,-1 0-1,1 1 1,-1-1 0,1 0 0,0 1 0,-1-1 0,1 0 0,-1 0 0,1 1 0,-1-1 0,1 0 0,0 0 0,-1 0 0,1 0 0,-1 0 0,1 0 0,0 0 0,-1 0 0,1 0 0,0 0 0,-1-1 0,1 1-1,-1 0 1,1 0 0,-1 0 0,1-1 0,0 1 0,-1 0 0,1-1 0,-1 1 0,1 0 0,-1-1 0,0 1 0,1-1 0,-1 1 0,1-1 0,-1 1 0,0-1 0,1 1 0,-1-1 0,0 1 0,1-2-1,1-2 46,0-1-1,0 0 0,0 0 0,1-6 1,-2 8-57,8-27 56,-3 9-108,0-1 0,3-26 0,-7 33-231,0 20-274,0 26 36,-6 31 591,-2 0 1,-19 84-1,19-115 48,-2-1 0,-1 0 0,-17 38-1,20-55-68,-1 0-1,0 0 0,-1-1 1,0 0-1,-1 0 0,0-1 0,-1 0 1,0-1-1,-15 12 0,20-18 3,0 0 1,0-1-1,-1 0 0,-9 5 0,12-7-51,0 0-1,0-1 1,0 1 0,0-1-1,0 1 1,0-1 0,0 0-1,0 0 1,0 0 0,0-1-1,0 1 1,-4-2-1,-1 0-84,1-1 0,-1 0 0,0 0 0,1-1 0,0 0 0,0 0 0,0-1 0,0 0 0,1 0 0,0 0 0,0-1 0,0 0 0,-5-8 0,10 12 50,0 1-1,0 0 0,0 0 0,0-1 0,0 1 0,1 0 0,-1-1 0,0 1 0,1-1 0,-1 1 0,1-1 0,0 1 0,0-1 0,-1 1 0,1-1 0,0 0 0,0 1 0,0-1 0,1 1 1,-1-1-1,0 1 0,0-1 0,1 1 0,-1-1 0,1 1 0,0-1 0,-1 1 0,1 0 0,0-1 0,0 1 0,0 0 0,0-1 0,0 1 0,0 0 0,0 0 0,0 0 0,0 0 0,1 0 0,1-1 1,5-2-50,-1 0 0,1 0 0,0 0 0,1 1 0,13-3 0,75-15 104,31-9 166,-97 20-69,0-3 1,-1 0 0,0-2 0,-1-1-1,39-28 1,-48 27-25,0 0 1,-2-1-1,0-1 0,0 0 0,24-38 0,-25 30 18,0-2-1,-2 0 0,-1 0 0,11-35 1,-24 58-111,14-45 54,-14 47-78,-1 0 1,1 0-1,-1-1 1,0 1 0,0 0-1,0 0 1,0 0-1,-1-1 1,0 1-1,-1-5 1,2 8 1,0 1 0,-1-1 0,1 0 0,0 0 1,-1 1-1,1-1 0,0 0 0,-1 1 0,1-1 1,-1 0-1,1 1 0,-1-1 0,1 0 0,-1 1 0,0-1 1,1 1-1,-1-1 0,0 1 0,1 0 0,-1-1 0,0 1 1,0-1-1,1 1 0,-2 0 0,0 0-3,1 0 1,0 0-1,0 0 0,0 0 0,0 1 1,0-1-1,0 0 0,0 1 0,0-1 1,0 1-1,0-1 0,0 1 0,0 0 1,0-1-1,-1 2 0,-3 3-13,1-1-1,0 1 1,0-1 0,0 1-1,-4 8 1,3-2 18,0 0 0,1 0 0,0 0 0,0 1 0,1-1 0,1 1 1,0 0-1,0 0 0,1 0 0,1 0 0,0 0 0,3 21 0,-1-22 26,0-1 0,1 1 0,-1-1 0,2 0 0,0 0-1,0 0 1,1 0 0,0-1 0,0 0 0,1 0 0,0 0 0,1-1-1,0 0 1,13 12 0,-10-12 18,0 0 0,1-1 0,0-1 0,0 0 0,18 7 0,-25-11 10,1 0 0,0-1 0,0 1-1,0-1 1,0 0 0,0-1 0,0 1-1,0-1 1,0 0 0,0 0 0,0-1-1,0 1 1,0-1 0,0 0 0,-1-1 0,1 1-1,6-3 1,-5 0 18,0 0 0,0 0 1,-1 0-1,0-1 0,1 0 0,-1 0 0,-1 0 0,1-1 1,-1 0-1,6-10 0,3-9 149,14-38-1,-18 40-143,72-191 75,-78 208-144,14-38 0,-2 0 0,17-87 0,-14-21-48,-13 102-107,-4 41 118,0 1 36,1 0 0,-2-1-1,0 1 1,0 0-1,0-1 1,-1 1 0,-3-13-1,2 20-220,0 5 135,-2 9-25,-8 53-14,3-1 0,0 74-1,9-26-548,5-1-1,33 191 1,-37-293-452,3 16-1739,-3-9-1802,-2-12 1962,-1-8 889,-4-11-1228,0-10 80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6:32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80 11040,'-10'-5'5663,"15"2"-3583,3 3-1280,7-4 512,7 4-768,9-8-96,1 0-288,17-4-32,5 4-64,9-4-480,-5 7 224,-8-3-2528,-5 5 1504,-22-1-3839,-7 4 2815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6:33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1 197 9312,'10'3'4192,"93"6"-3616,-40-13 1855,0 4-1439,48-16 512,10 4-896,29-20-224,-11 4-224,9-8-416,-21 4 160,7 4-5407,-13 8 3007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1:51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494 699 7968,'-1'-1'707,"0"-1"0,0 0 0,-1 1 0,1-1 0,-1 0 0,1 1 0,-1 0 0,0-1 0,-2 0 1,-18-7 2470,12 8-2724,0 0 0,-21 0 1,23 1-132,-23 2-148,1 1 0,-1 1-1,1 1 1,0 2 0,1 1-1,0 2 1,-44 20 0,62-25-143,1 0 0,1 1 0,-1 0 1,1 1-1,0 0 0,-9 9 0,14-12-4,1 0-1,-1 0 0,1 0 0,0 0 1,0 1-1,1-1 0,0 1 0,-1 0 0,1 0 1,1 0-1,-1 0 0,1 0 0,0 0 1,0 0-1,0 9 0,0-12 10,1 0 0,0 1 1,1-1-1,-1 0 0,0 0 0,0 0 0,1 0 1,-1 0-1,1 0 0,0 1 0,0-1 1,0-1-1,0 1 0,0 0 0,0 0 0,0 0 1,0 0-1,1-1 0,-1 1 0,1-1 0,-1 1 1,1-1-1,0 1 0,0-1 0,-1 0 0,1 0 1,0 0-1,3 1 0,-1-1 40,0 0 0,0 0 1,0-1-1,1 1 0,-1-1 0,0 0 1,0-1-1,0 1 0,0 0 0,0-1 0,0 0 1,0 0-1,7-3 0,7-4 148,32-20 0,-31 17-174,2-1-33,0-1-1,-1 0 0,0-2 1,-2 0-1,1-1 0,-2-1 1,22-27-1,-10 4-79,-2-1 1,-1-1 0,27-62-1,49-145 233,-81 194 125,23-102 0,-43 150-197,0 5-103,-1 1 1,1-1-1,-1 1 0,1-1 1,-1 1-1,0-1 1,0 0-1,0 1 0,0-1 1,0 1-1,0-1 1,0 0-1,0 1 0,0-1 1,-1 1-1,1-1 1,-1 1-1,0-1 0,0-1 1,1 2-3,-1 1 0,1 0 0,0 0 0,0 0 0,-1 0 0,1-1 1,0 1-1,0 0 0,-1 0 0,1 0 0,0 0 0,0 0 0,-1 0 0,1 0 0,0 0 0,-1-1 0,1 1 1,0 0-1,0 0 0,-1 0 0,1 0 0,0 1 0,-1-1 0,1 0 0,0 0 0,0 0 0,-1 0 0,1 0 1,0 0-1,0 0 0,-1 0 0,1 1 0,0-1 0,0 0 0,-1 0 0,1 1 0,-7 2-47,0 1 0,0 0-1,0 1 1,1-1 0,0 1-1,0 0 1,-6 7 0,-18 22 72,1 1 0,-45 74 0,41-52 152,-37 89 1,55-107-23,0 0 0,3 1 1,-10 58-1,20-85-75,0 1 1,1-1-1,1 1 0,0 0 0,1-1 1,4 22-1,-4-30-23,1 1 0,0-1 0,0 1 0,0-1 0,1 0 0,-1 0 0,1 0-1,4 5 1,-5-7 10,0-1-1,1 1 1,-1-1-1,1 1 0,0-1 1,0 0-1,0 0 1,0 0-1,0 0 0,0-1 1,1 1-1,-1-1 0,7 2 1,-3-2 36,0 0 0,0-1 0,0 1 0,0-1 0,0-1 0,0 1 0,9-3 0,1-1 136,29-11 0,-26 6-164,0 0 0,-1-1 0,0-2-1,-1 1 1,32-28 0,-22 13-75,-2 0 0,36-47 0,-51 58-115,-3 5-283,-12 31 161,-24 67 347,-1 2 80,28-90-165,1 1-1,0 0 1,-1 0 0,1 0-1,0-1 1,0 1-1,0 0 1,0 0 0,0 0-1,0 0 1,0-1 0,0 1-1,0 0 1,0 0-1,1 0 1,-1 0 0,0-1-1,0 1 1,1 0 0,0 1-1,-1-2 4,1 0 0,-1 1 0,1-1 0,-1 0 1,1 0-1,-1 0 0,1 1 0,-1-1 0,1 0 0,-1 0 0,1 0 0,-1 0 0,1 0 0,0 0 0,-1 0 1,1 0-1,-1 0 0,1 0 0,-1 0 0,1-1 0,-1 1 0,2 0 0,2-2 16,1 0 0,-1 0-1,1-1 1,-1 1 0,6-6-1,5-4-77,108-79-133,-122 90 146,0 0 0,1 0-1,-1 0 1,0 0 0,1 0 0,-1 1-1,1-1 1,-1 1 0,1-1 0,-1 1-1,1-1 1,-1 1 0,1 0 0,-1 0-1,3 0 1,-4 0 13,1 1 0,0-1 0,-1 1 0,1-1 0,-1 1 0,1 0 0,-1-1 0,1 1-1,-1 0 1,1 0 0,-1-1 0,1 1 0,-1 0 0,0 0 0,0 0 0,1-1 0,-1 1 0,0 0 0,0 0 0,0 0 0,0 0-1,0 0 1,0-1 0,0 1 0,0 0 0,-1 1 0,1 8 26,0-3 39,0-1-1,0 1 1,1-1-1,-1 1 1,4 10-1,-3-15-36,0 0-1,0 0 0,-1 0 1,2 0-1,-1-1 1,0 1-1,0 0 1,1-1-1,-1 1 0,1-1 1,-1 1-1,1-1 1,-1 0-1,1 1 1,0-1-1,0 0 1,0 0-1,0 0 0,0-1 1,0 1-1,0 0 1,2 0-1,11 2 27,0 0 0,1-2 0,-1 1 0,0-2 0,1 0 0,-1-1 0,0 0 0,1-2 0,-1 0 0,0 0 0,0-1 0,-1-1 0,1 0 0,-1-1 0,0-1 0,-1 0 0,0-1 0,0-1 0,0 0 0,-1 0 0,0-1 0,-1-1 0,0 0 0,-1 0 0,0-1 0,-1 0 0,13-23 0,-15 21-64,0-1 0,-1 0 0,7-23 0,-13 23-175,0 15 182,0 0 1,0 0-1,0-1 0,0 1 0,0 0 1,-1 0-1,1-1 0,0 1 0,0 0 1,0 0-1,-1 0 0,1-1 0,0 1 1,0 0-1,0 0 0,-1 0 0,1 0 1,0-1-1,0 1 0,-1 0 0,1 0 1,0 0-1,-1 0 0,1 0 0,0 0 1,-1 0-1,0 0-29,-1 0-1,1 0 1,-1 1 0,1-1 0,0 1 0,-1-1 0,1 1-1,0-1 1,0 1 0,-1 0 0,1 0 0,0 0-1,0 0 1,-1 1 0,-62 63-189,29-26 603,28-33-285,1 1-1,0 0 1,0 1-1,1 0 1,-7 11-1,11-17-64,0 1 0,0-1-1,0 0 1,0 1 0,0-1-1,1 0 1,-1 1 0,1-1 0,0 1-1,0-1 1,0 0 0,0 1-1,0-1 1,0 1 0,1-1-1,-1 1 1,1-1 0,0 0-1,-1 1 1,1-1 0,0 0-1,1 0 1,-1 0 0,0 0-1,3 3 1,1 1 31,0 0-1,1 0 1,0-1-1,0 0 1,0 0-1,1-1 1,0 0-1,0 0 1,8 3-1,-2-2 21,-1-1-1,1 0 0,0-1 1,24 3-1,3-4-447,-1-2 1,64-8-1,-88 7-239,74-11-3198,-76 9 1781,0 0 0,18-8 0,16-9-1916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7:45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1303 3968,'-1'0'197,"-1"1"1,1-1-1,-1 1 0,1-1 1,0 1-1,-1 0 0,1-1 0,0 1 1,-1 0-1,1 0 0,-3 8 6652,5-16-1314,-1 5-5438,0 1 0,0-1 0,0 1 1,1-1-1,-1 1 0,1-1 0,-1 1 0,1 0 0,-1-1 0,1 1 0,0 0 0,-1-1 1,3 0-1,3-9 170,27-51 319,-7 18-446,1 2-1,2 1 0,40-44 0,119-100 755,15 21-67,-203 163-820,1 0-1,0 1 1,0-1 0,-1 0 0,1 1 0,0-1 0,0 1 0,0-1-1,-1 1 1,1 0 0,0-1 0,0 1 0,0 0 0,0 0 0,0-1 0,0 1-1,0 0 1,0 0 0,0 0 0,0 0 0,0 0 0,-1 1 0,3-1 0,-3 1-4,1-1 1,-1 1-1,1-1 1,0 1 0,-1 0-1,1 0 1,-1-1 0,0 1-1,1 0 1,-1 0-1,0-1 1,1 1 0,-1 0-1,0 0 1,0 0-1,1 0 1,-1-1 0,0 1-1,0 2 1,0 5 35,-1-1 1,0 1-1,-3 14 0,-52 155 553,44-143-416,-32 80 192,84-190 272,-21 42-634,45-61-1,-57 86-41,0 1-1,1-1 1,0 1-1,1 1 1,0 0-1,0 0 1,0 0-1,1 2 1,0-1-1,0 1 1,14-5 0,-23 9 24,0 1 1,0-1 0,1 1 0,-1 0 0,0 0-1,0 0 1,1-1 0,-1 1 0,0 0 0,1 0 0,-1 1-1,0-1 1,1 0 0,-1 0 0,0 1 0,0-1-1,1 0 1,-1 1 0,0 0 0,2 0 0,-2 0 13,0 0 1,0 0-1,0 1 1,0-1-1,0 0 1,0 1-1,0-1 1,-1 1-1,1-1 1,0 1-1,-1-1 1,1 1-1,-1-1 1,1 1 0,-1 0-1,0 2 1,3 55 43,-3-41-2,1 1 0,1-1 0,7 35-1,-8-48-26,0-1-1,1 0 0,0 1 1,0-1-1,0 0 0,0 0 1,1 0-1,-1 0 1,1-1-1,0 1 0,0-1 1,0 1-1,1-1 0,-1 0 1,1 0-1,0-1 0,-1 1 1,1-1-1,1 0 1,5 3-1,-5-4 5,0 1-1,0-1 1,1-1 0,-1 1-1,0-1 1,1 1 0,-1-2-1,0 1 1,1-1 0,-1 1-1,0-1 1,8-3 0,4-2 101,0 0 0,20-12 0,-16 7-45,0-2 1,-1-1 0,-1 0 0,0-1 0,-1-1 0,0-1 0,-2-1-1,0 0 1,19-28 0,-28 35 12,-1-1 0,0 1 0,0-1 0,-1 0 0,0-1 0,5-25 0,-9 36-121,0 0 1,-1 0 0,1-1 0,-1 1 0,1-1 0,-1 1 0,0 0 0,0-1 0,0 1 0,-1 0 0,1-1 0,0 1 0,-1-1 0,0 1 0,1 0 0,-1 0-1,0-1 1,0 1 0,0 0 0,0 0 0,-3-2 0,4 3 9,0 1 1,-1-1-1,1 1 0,-1 0 1,1-1-1,-1 1 0,0 0 1,1-1-1,-1 1 0,1 0 1,-1 0-1,0 0 0,1-1 0,-1 1 1,1 0-1,-1 0 0,0 0 1,1 0-1,-1 0 0,1 0 1,-1 0-1,0 0 0,1 1 1,-1-1-1,0 0 0,0 1 0,-17 10-250,13-8 205,-4 4 69,0-1 0,1 1-1,0 1 1,0 0 0,1 0-1,0 0 1,0 1 0,1 0-1,0 0 1,0 0 0,1 1-1,0 0 1,1 0 0,0 1-1,1-1 1,0 1 0,1-1-1,0 1 1,0 0 0,1 0-1,1 0 1,0 0 0,2 21-1,1-16 4,0-1-1,1 0 1,1-1-1,7 19 1,-8-26 75,-1 0 0,1 0 0,0 0 0,1 0 0,0 0 0,0-1 0,0 0 0,1 0 0,11 9 0,-15-13-62,0-1 0,0 0 0,0 1 0,-1-1 0,1 0 0,0 0 0,0 0 0,1-1 0,-1 1 0,0 0 1,0-1-1,0 1 0,0-1 0,1 0 0,-1 0 0,0 0 0,0 0 0,0 0 0,1 0 0,-1 0 1,0-1-1,0 1 0,0-1 0,0 0 0,0 0 0,0 0 0,0 0 0,0 0 0,0 0 0,4-3 1,6-7 61,0-1 1,-1-1 0,0 0 0,-1 0-1,10-18 1,8-9-7,5-5-22,54-56 0,-78 91-63,8-5-145,-17 15 148,0 0 1,0 0-1,1 0 0,-1 0 1,0 0-1,0 0 0,0 0 1,0 1-1,0-1 0,0 0 1,0 0-1,0 0 0,0 0 0,0 0 1,0 0-1,0 0 0,1 1 1,-1-1-1,0 0 0,0 0 1,0 0-1,0 0 0,0 0 0,0 0 1,0 1-1,0-1 0,0 0 1,0 0-1,0 0 0,0 0 1,-1 0-1,1 0 0,0 1 1,0-1-1,0 0 0,0 0 0,0 0 1,0 0-1,0 0 0,0 0 1,0 0-1,0 1 0,0-1 1,0 0-1,-1 0 0,1 0 1,-8 15-20,0 1 0,0-1 0,2 1 1,0 1-1,1-1 0,0 1 1,2 0-1,0 0 0,1 0 1,0 20-1,2-33 39,0-1-1,0 0 1,0 0 0,1 0 0,-1 0 0,1 0-1,0 0 1,0 0 0,2 3 0,-3-5-3,1 0-1,0 0 1,-1 0 0,1 0 0,0 0-1,-1 0 1,1-1 0,0 1 0,0 0-1,0 0 1,0-1 0,0 1 0,0-1-1,0 1 1,0-1 0,0 1 0,0-1-1,0 0 1,0 1 0,0-1 0,0 0-1,0 0 1,1 0 0,-1 0 0,0 0-1,0 0 1,0 0 0,2-1 0,7-1 34,0-1 0,0 0 0,-1 0 0,1-1 0,-1-1 0,0 0 0,9-5 0,58-48 134,-41 30-197,55-48 126,-69 65-374,-33 82-367,9-58 648,0 0 0,1-1 1,-2 26-1,4-35-6,0 1 0,0 0-1,0-1 1,1 1 0,-1-1 0,1 1 0,0 0-1,0-1 1,0 0 0,0 1 0,1-1 0,-1 0 0,1 1-1,0-1 1,0 0 0,0 0 0,0 0 0,1-1-1,2 4 1,-4-6-2,0 1 0,0 0 1,0-1-1,-1 1 0,1-1 0,0 0 0,0 1 0,0-1 1,0 0-1,0 1 0,1-1 0,-1 0 0,0 0 0,0 0 1,0 0-1,0 0 0,0 0 0,0 0 0,0 0 0,1-1 1,1 0 14,-1 0 1,1 0 0,-1 0 0,0 0 0,0-1 0,1 1-1,-1-1 1,2-2 0,3-3 53,0 0-1,-1-1 1,10-16-1,11-19 97,49-87 63,32-99-106,-95 198-119,112-273 110,-100 244-130,-16 39-46,0-2 1,6-24-1,-12 36 36,-1 5-13,-1 0-1,1 0 1,-1 1 0,0-1-1,0 0 1,-1 0-1,0 0 1,-1-6-1,1 11 25,1 1-1,-1 0 0,0-1 0,0 1 0,0 0 0,0-1 1,-1 1-1,1 0 0,0-1 0,0 1 0,0 0 0,0 0 1,0-1-1,0 1 0,0 0 0,-1-1 0,1 1 0,0 0 1,0-1-1,0 1 0,-1 0 0,1 0 0,0 0 0,0-1 1,-1 1-1,1 0 0,0 0 0,0 0 0,-1-1 0,1 1 1,0 0-1,-1 0 0,1 0 0,0 0 0,-1 0 0,1 0 1,0 0-1,-1 0 0,1 0 0,0 0 0,-1 0 0,1 0 1,-1 0-1,-14 12-277,13-11 268,-4 5-33,-1 0 15,0 0 1,1 0 0,0 1 0,1 0-1,-10 15 1,3 1 69,1 0-1,-10 33 1,-12 54-31,14-40 110,4 1 0,2 1-1,-5 139 1,18-198-62,0-1-1,0 1 1,2 0 0,-1 0 0,2-1-1,5 20 1,-7-31-34,-1 1 1,1-1-1,0 0 0,-1 1 0,1-1 0,0 0 1,0 0-1,0 0 0,0 1 0,0-1 1,0 0-1,0 0 0,0-1 0,1 1 0,-1 0 1,0 0-1,1 0 0,-1-1 0,0 1 1,1-1-1,-1 1 0,1-1 0,-1 0 0,1 1 1,-1-1-1,0 0 0,1 0 0,-1 0 1,1 0-1,2-1 0,3 0 65,0-1 0,0 0 0,-1 0-1,1-1 1,6-3 0,-5 2 30,63-27-150,78-49 0,-118 59-290,-41 43 104,7-16 210,0 0 0,0 0 1,1 0-1,0 1 0,0-1 0,0 1 0,1-1 1,-1 11-1,3-9 28,-1 0 0,1 1 0,1-1 0,0 0 0,0 0 0,0 0 1,1 0-1,0 0 0,1-1 0,5 11 0,-7-16-2,0 1 1,0 0-1,0 0 0,0 0 1,0-1-1,0 0 0,1 1 0,-1-1 1,1 0-1,0 0 0,0 0 1,0 0-1,-1-1 0,2 1 1,-1-1-1,0 0 0,0 0 0,0 0 1,0 0-1,1 0 0,-1-1 1,0 1-1,1-1 0,-1 0 1,1 0-1,-1 0 0,0-1 1,5 0-1,1-2 46,1 0-1,-1-1 1,-1 0 0,1 0 0,8-7 0,41-30 34,-30 19-46,4-4 108,40-41 0,-72 67-156,0 0 1,0 0-1,0 0 1,0 0-1,0 0 0,0 0 1,1 0-1,-1 0 0,0 0 1,0 0-1,0 0 0,0 0 1,0 0-1,0 0 0,0 0 1,0 0-1,0 0 0,1 0 1,-1 0-1,0 0 0,0-1 1,0 1-1,0 0 0,0 0 1,0 0-1,0 0 1,0 0-1,0 0 0,0 0 1,0 0-1,0-1 0,0 1 1,0 0-1,0 0 0,0 0 1,0 0-1,0 0 0,0 0 1,0 0-1,0 0 0,0-1 1,0 1-1,0 0 0,0 0 1,0 0-1,0 0 1,0 0-1,0 0 0,0 0 1,0 0-1,0-1 0,0 1 1,0 0-1,-1 0 0,1 0 1,0 0-1,0 0 0,0 0 1,0 0-1,0 0 0,0 0 1,0 0-1,0 0 0,0 0 1,-1 0-1,1 0 1,0 0-1,-8 4-308,2 2 259,0 1 0,1 0-1,0 1 1,0-1 0,1 1 0,0 0 0,0 0-1,1 0 1,0 1 0,1-1 0,-3 14 0,3-9 62,0 0 1,1 0 0,1 0 0,0 1 0,0-1 0,2 0-1,2 15 1,-2-21 44,0 0-1,0 0 0,4 8 1,-6-14-49,1 0 0,-1 1 1,1-1-1,-1 0 0,1 0 1,0 0-1,0 0 0,-1 0 1,1 0-1,0 0 0,0 0 1,0 0-1,0 0 0,0 0 1,0 0-1,1-1 0,-1 1 1,0 0-1,0-1 0,0 1 0,1-1 1,-1 0-1,3 1 0,-3-1 13,0 0-1,0-1 1,1 1-1,-1 0 1,0-1-1,0 1 0,1-1 1,-1 0-1,0 1 1,0-1-1,0 0 1,0 0-1,0 0 1,0 1-1,0-1 0,0 0 1,0 0-1,1-2 1,13-24 198,-11 21-161,-2 2-31,6-12 46,9-21-1,-14 30-65,-1 1-1,-1-1 0,1 0 1,-1 0-1,0 0 0,-1-10 1,0 12-26,0 0 0,0 0 0,-1 0 0,0 0 0,0 0 0,0 0 0,-1 1 0,1-1 0,-1 0 0,0 0 0,-1 1 0,1 0 0,-1-1 0,0 1 0,0 0 0,0 0 0,-1 0 0,1 1 0,-1-1 0,0 1 0,0 0 0,0 0 0,0 0 0,-7-2 0,7 3-58,0 0-1,-1 0 1,1 1-1,0-1 1,-1 1-1,0 0 0,1 1 1,-8-1-1,38-9 56,1 2-1,53-10 1,59 3 64,-97 11-146,62 2 0,-99 3 120,-1-1-1,0 1 0,0-1 0,1 1 0,-1 1 1,5 1-1,-8-3-7,0 1 0,0-1 0,0 1 0,0-1 0,0 1 0,0-1 0,-1 1 0,1 0 0,0-1 0,-1 1 0,1 0 0,0 0 0,-1 0 0,1-1-1,-1 1 1,1 0 0,-1 0 0,1 0 0,-1 0 0,0 0 0,1 0 0,-1 0 0,0 0 0,0 0 0,0 0 0,0 0 0,1 0 0,-2 0 0,1 2 0,-2 3 29,1-1 0,-2 1 0,1-1 0,-1 0 0,1 1 0,-2-1 0,1 0 0,0-1 0,-1 1 0,-8 8-1,-8 11 37,-13 22 100,34-44-102,4-3 3,7-6 4,40-25 42,67-44 91,-112 70-295,0 2-1,0-1 1,0 1-1,15-6 1,-22 10 83,0 0-1,1 0 1,-1 0 0,0 0-1,1 0 1,-1 0 0,0 0 0,1 0-1,-1 0 1,0 0 0,0 0 0,1 0-1,-1 1 1,0-1 0,1 0 0,-1 0-1,0 0 1,1 0 0,-1 0 0,0 1-1,0-1 1,1 0 0,-1 0-1,0 0 1,0 1 0,0-1 0,1 0-1,-1 0 1,0 1 0,0-1 0,0 0-1,0 1 1,1-1 0,2 12-70,3 47-53,-6-42 214,2-1 0,4 26-1,-4-35-51,-1-2-14,0 0 1,1 1-1,-1-1 1,5 8 0,-6-12-8,0-1 0,1 1 0,-1 0 0,1 0 1,-1-1-1,1 1 0,-1 0 0,1-1 1,-1 1-1,1 0 0,0-1 0,-1 1 1,1-1-1,0 1 0,-1-1 0,1 0 0,0 1 1,0-1-1,0 0 0,-1 1 0,1-1 1,0 0-1,0 0 0,0 0 0,0 0 0,-1 0 1,1 0-1,0 0 0,0 0 0,0 0 1,0 0-1,-1 0 0,1 0 0,0-1 0,0 1 1,0 0-1,0-1 0,8-4 114,-1-1-1,0 0 1,0 0 0,-1 0 0,13-14-1,-2 2-8,162-148-87,-174 161-151,-5 6-69,-6 10-142,1-3 317,-68 121 35,39-75 153,29-45-149,-1-1 0,-1 0 0,1 0 1,-1 0-1,0-1 0,-1 0 0,0 0 0,0-1 0,-8 6 0,14-11-22,0 0-1,0-1 1,0 1-1,0-1 1,0 1-1,0-1 0,0 0 1,-1 1-1,1-1 1,0 0-1,0 0 1,0 0-1,0 0 0,-1 0 1,1 0-1,0 0 1,0 0-1,0 0 1,-3-1-1,2 0 6,0 0 0,0-1 0,0 1 0,1 0-1,-1 0 1,0-1 0,0 1 0,1-1 0,-4-3 0,0-3 13,0 0-1,0 0 1,0 0 0,-3-11 0,3 7-12,4 11 3,2 1 3,2 2 4,38 15-19,81 24 1,-93-33 16,14 3-71,1-3-1,0-2 1,57 1 0,-88-6-364,30 0-1616,-17-5-6850,-44 1-1757,-3 2 6283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7:46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22 189 8128,'-22'-29'3680,"22"18"-3168,0 2 2016,5 6-1472,4-13 1471,4 4-1439,18-11 1056,6 6-1248,39-3 192,9 3-672,28 6-224,3 3-128,2-1-160,-11 6 64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7:53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1137 2912,'-13'3'14065,"19"-8"-10053,4-3-3588,-1 0 0,17-19 0,-2-3-193,-2 0 0,29-52 0,-36 51-41,47-81 351,-28 62 8,49-57 0,-82 106-534,-1 1 0,0-1 0,1 0 0,-1 1 0,1-1 0,-1 1 0,1-1 0,-1 1 0,1-1 0,-1 1 0,1-1 1,0 1-1,-1 0 0,1-1 0,0 1 0,-1 0 0,1-1 0,0 1 0,-1 0 0,1 0 0,0 0 0,0 0 0,-1 0 0,1 0 0,0 0 0,0 0 0,-1 0 0,1 0 0,0 0 0,-1 0 0,1 0 0,0 1 0,-1-1 0,1 0 0,0 0 0,-1 1 0,1-1 0,0 0 0,-1 1 0,2 0 0,-1 0 27,0 1 0,0 0-1,1 0 1,-1-1 0,0 1-1,0 0 1,-1 0 0,1 0 0,0 0-1,-1 0 1,1 0 0,-1 0-1,1 4 1,3 78 268,-8 108-1,3-156-349,3-22 239,-2-14-192,0 0-1,0 0 1,0 0-1,0 0 1,0 0 0,0 0-1,0 0 1,0-1 0,0 1-1,1 0 1,-1 0-1,0 0 1,0 0 0,0 0-1,0 0 1,0 0 0,0 0-1,0 0 1,0 0-1,0 0 1,0 0 0,0 0-1,0-1 1,0 1-1,1 0 1,-1 0 0,0 0-1,0 0 1,0 0 0,0 0-1,0 0 1,0 0-1,0 0 1,0 0 0,0 0-1,1 0 1,-1 0-1,0 0 1,0 0 0,0 0-1,0 0 1,0 0 0,0 0-1,0 0 1,0 0-1,0 1 1,0-1 0,1 0-1,-1 0 1,0 0-1,0 0 1,0 0 0,0 0-1,0 0 1,0 0 0,0 0-1,0 0 1,0 0-1,0 0 1,0 0 0,0 1-1,0-1 1,28-59-44,30-55 16,-48 96-16,0 1 1,2 1 0,0 0-1,20-20 1,-24 29 47,57-52 143,-64 57-170,1 1 0,0 0-1,0 0 1,0-1 0,0 1 0,0 1-1,0-1 1,1 0 0,-1 0 0,0 1-1,0-1 1,0 1 0,1 0 0,3 0-1,-4 0 11,0 0 0,-1 0-1,1 1 1,-1-1 0,1 1-1,0-1 1,-1 1-1,0 0 1,1 0 0,-1 0-1,1 0 1,-1 0 0,0 0-1,1 0 1,-1 0-1,0 0 1,0 0 0,0 1-1,0-1 1,0 0 0,1 3-1,6 14 48,0 1 1,-2 0-1,0 1 0,6 32 0,3 12 148,-12-52-165,31 93 91,-28-90-113,1 0 0,0 0 0,1-1 0,17 22 0,-22-31-13,3 3 46,1 1 0,0-1 0,1 0 0,0-1 0,10 9 0,-16-15-27,0 1 1,1-1-1,-1 0 0,0 0 0,1 0 1,-1 0-1,1 0 0,-1-1 0,1 1 0,-1-1 1,1 1-1,-1-1 0,1 0 0,0 0 1,-1 0-1,1-1 0,-1 1 0,1 0 1,-1-1-1,1 0 0,-1 1 0,1-1 1,-1 0-1,1-1 0,-1 1 0,4-2 0,-1-1 1,0 0-1,0 0 0,-1-1 0,1 1 0,-1-1 0,0 0 0,-1 0 0,1-1 1,-1 1-1,0-1 0,0 1 0,3-9 0,2-9 74,9-44 0,-17 65-80,6-31-5,-2 0-1,1-60 1,-5 86-29,0 0 1,0 0-1,-1 0 1,1 0-1,-1 1 1,-1-1 0,1 0-1,-1 0 1,-5-11-1,7 18 26,0 0 0,-1 0 0,1-1-1,0 1 1,0 0 0,0-1 0,0 1 0,0 0-1,-1 0 1,1-1 0,0 1 0,0 0-1,0 0 1,-1 0 0,1-1 0,0 1 0,0 0-1,-1 0 1,1 0 0,0 0 0,-1-1 0,1 1-1,0 0 1,0 0 0,-1 0 0,1 0 0,0 0-1,-1 0 1,1 0 0,0 0 0,-1 0 0,1 0-1,0 0 1,-1 0 0,1 0 0,0 0 0,0 0-1,-1 0 1,1 0 0,0 1 0,-1-1 0,1 0-1,0 0 1,0 0 0,-1 0 0,1 1 0,0-1-1,0 0 1,-1 0 0,1 0 0,0 1 0,0-1-1,0 0 1,0 0 0,-1 1 0,1-1-1,0 0 1,0 1 0,0-1 0,-8 21-61,8-18 79,-6 20-33,2 0-1,0 0 0,0 42 0,4-24 103,7 53 0,-5-79-19,1-1 0,0 0 0,6 17 0,-8-27-27,1 1 1,0 0-1,0-1 1,1 0-1,-1 1 1,1-1-1,0 0 1,0-1-1,1 1 1,-1 0-1,1-1 1,7 6-1,-9-8-12,1 1 0,-1-1 0,1 0 0,-1-1-1,1 1 1,-1 0 0,1-1 0,0 1 0,-1-1-1,1 0 1,0 0 0,-1 0 0,6-1 0,2-1 27,1 0 0,11-5 0,-20 6-45,19-7 6,0-1-1,0 0 0,-1-2 1,-1 0-1,0-2 0,0 0 1,32-31-1,-6 0 18,63-82 0,-97 112-6,50-69 132,-57 75-114,-4 8-118,-2 12 14,-23 152 22,14-101 64,7-48 2,1 1 0,1-1 0,1 1-1,0 0 1,2 25 0,-1-38 9,0 0 0,1 0 1,-1 0-1,1 0 0,0 0 0,0 0 0,0 0 0,2 3 0,-2-5-25,0-1 0,-1 1 0,1 0-1,0-1 1,-1 0 0,1 1 0,0-1-1,0 1 1,0-1 0,0 0 0,0 0-1,-1 1 1,1-1 0,0 0 0,0 0-1,0 0 1,0 0 0,0 0 0,0 0-1,0 0 1,-1 0 0,1 0 0,0-1-1,0 1 1,0 0 0,0-1 0,0 1 0,-1 0-1,1-1 1,1 0 0,4-2-5,-1 0 1,0 0-1,0-1 1,0 1-1,0-1 1,-1 0-1,1 0 1,-1-1-1,0 1 1,0-1-1,2-5 1,6-8 35,14-35-1,-8 15 40,-9 22-64,15-32 99,-22 43-103,0 0 0,0-1 0,-1 1 0,1-1 0,-1 1 0,0-12 0,-2 12-150,-1 8-31,-2 11-51,2 51 72,0-33 78,4 50 1,-1-69-37,-1-5 116,1 1 1,0-1 0,1 1-1,2 10 1,-3-18-1,-1 0 0,1 1 0,-1-1 1,1 0-1,-1 0 0,1 1 0,0-1 0,0 0 0,-1 0 0,1 0 0,0 0 0,0 0 0,0 0 1,0 0-1,0 0 0,1 0 0,-1 0 0,0 0 0,0-1 0,1 1 0,-1 0 0,0-1 0,0 0 1,1 1-1,-1-1 0,1 0 0,-1 1 0,0-1 0,1 0 0,-1 0 0,1 0 0,1 0 0,1-1-2,-1-1 0,1 1 0,0-1 0,0 0 0,-1 1-1,1-1 1,-1-1 0,6-4 0,8-5 21,-1 1-14,0-1 0,-1-1-1,-1 0 1,14-16-1,49-65-52,-66 81 49,173-239 289,-159 212-252,-2-2 0,-1 0 0,-2-1 0,21-68 0,-30 66-135,8-65 1,-2-51 106,-14 128-45,-2 26-27,-1-1-1,0 0 1,-1 1 0,1-1 0,-3-9-1,3 17 50,0 0 0,0 0-1,0-1 1,0 1 0,0 0-1,0 0 1,0 0 0,0 0-1,0 0 1,0 0 0,0 0-1,0 0 1,0 0-1,0 0 1,0-1 0,0 1-1,0 0 1,0 0 0,0 0-1,-1 0 1,1 0 0,0 0-1,0 0 1,0 0 0,0 0-1,0 0 1,0 0-1,0 0 1,0 0 0,0-1-1,0 1 1,0 0 0,0 0-1,0 0 1,0 0 0,-1 0-1,1 0 1,0 0 0,0 0-1,0 0 1,0 0-1,0 0 1,0 0 0,0 0-1,0 0 1,0 0 0,-1 0-1,1 0 1,0 0 0,0 0-1,0 0 1,0 0 0,-3 6-117,-3 13 47,-7 69 56,-4 14-127,-30 168 205,39-189 40,1 109-1,9-117 46,3-1 0,19 90 0,-24-143-2789,-16-56-15845,11 13 16490,-15-21-1552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7:54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26 8896,'-10'-1'1234,"8"1"-1021,0 0-1,1 0 0,-1 0 1,0-1-1,0 1 0,1 0 0,-1-1 1,-5-7 6273,30 3-4775,24-1-561,0 2 0,72 4 0,-51 1-1107,170 3-651,-192-4-364,-34-1-334,-1 1 0,1 0-1,-1 0 1,0 1-1,1 1 1,-1 0-1,15 5 1,-23-6 875,0 0 0,0 1 1,-1-1-1,1 1 0,-1 0 1,1 0-1,3 3 0,16 24-4091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7:55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7 482 7040,'-7'-1'2333,"11"5"-1021,-2-2-1027,-1-2 62,1 0 0,0 1 0,-1-1 0,1 0 0,0 0 0,0 0-1,-1 0 1,1 0 0,0 0 0,-1 0 0,4-1 0,-4 1 13,7-2-51,0 0 0,0 0 0,0 0 0,0-1 0,-1 0 0,1 0 0,-1-1 0,0 0 0,0 0 0,0-1 0,-1 0-1,0 0 1,1 0 0,8-12 0,64-78 1147,16-19-320,13 6 640,-100 102-1652,-6 3-41,0 1 1,1 0 0,0 0-1,-1 0 1,1 0 0,4-2 0,-6 17 721,-4 5-619,-6 24 0,-1 0 29,-3 22 0,-9 66 194,21-125-387,1-1 0,0 1 0,0-1 0,0 0 0,1 1 1,0-1-1,-1 0 0,1 0 0,1 1 0,-1-1 0,3 4 1,-3-6-18,0 0 0,0-1 0,0 1 0,0-1 0,0 1 1,1-1-1,-1 1 0,1-1 0,-1 0 0,1 0 0,-1 0 0,1 0 1,0 0-1,-1 0 0,1 0 0,0 0 0,0-1 0,0 1 1,0-1-1,0 1 0,0-1 0,0 0 0,-1 1 0,1-1 1,0 0-1,2-1 0,9 0-1,0-1 1,-1-1-1,1 0 1,-1-1-1,22-9 0,57-35-9,-66 31 28,34-29 0,4-3 38,-49 38 10,-12 9-81,-1 0 0,1 1 0,0-1-1,0 1 1,1 0 0,3-3 0,-6 5 1,1-1 0,-1 1 0,1 0 0,-1-1 0,0 1 0,1-1 0,-1 1 0,0 0 0,1-1 0,-1 1 0,0 0 0,0 0 0,0-1 0,0 1 0,0 0 1,0-1-1,0 2 0,0-2 4,1 11-5,-2-1-1,0 1 0,0-1 0,0 1 1,-4 10-1,-3 20 65,2-3-18,3-21-52,0 0 0,2 1 1,0 0-1,1 21 0,2-33 68,-1 0-1,1 0 1,1 0-1,-1 0 1,1 0-1,0-1 1,0 1 0,6 7-1,-8-12-52,-1 0 0,1 0 0,0-1 0,0 1 0,0 0 0,0 0 0,-1-1 0,1 1 0,0 0 0,0-1 0,0 1 0,0-1 0,0 0 0,1 1 0,-1-1 0,0 0 0,0 1 0,0-1 0,0 0 0,0 0 0,0 0 0,0 0 0,1 0 0,-1 0 0,0 0 0,0 0 0,0-1 0,0 1 0,0 0 0,0-1 0,0 1 0,2-1 0,0-1 8,0 0 0,1 0-1,-1 0 1,0 0-1,0 0 1,0-1 0,0 1-1,4-6 1,-4 4-20,1 0-1,-1 0 1,0 0 0,-1-1 0,1 0 0,-1 1 0,0-1-1,0 0 1,0 0 0,-1 0 0,0 0 0,0 0 0,0 0-1,0-1 1,-1 1 0,0-8 0,-1-22-12,-2 0 0,-7-40 0,8 67 12,-1 1 0,1-1 1,-1 1-1,-6-11 0,-2-6 56,9 20-65,0 0 1,0 0 0,-1 0-1,1 1 1,-1-1 0,1 1-1,-1-1 1,0 1 0,-1 0-1,1 0 1,0 0 0,-6-3-1,0 4-98,6 3 134,23-2 83,1-1 1,20-4-1,-20 2 25,0 1-1,24-1 0,-33 4-20,7 0 25,0 0 0,0 1 0,-1 1 0,20 5 0,-33-6-87,-1 0-1,0 0 1,1 1-1,-1 0 1,0 0-1,0 0 0,0 0 1,0 0-1,-1 1 1,1 0-1,-1-1 1,1 2-1,-1-1 1,0 0-1,0 1 1,0-1-1,-1 1 0,1 0 1,-1-1-1,0 2 1,0-1-1,2 7 1,-3-6 13,0 0 1,-1 0 0,1 0-1,-2 0 1,1 0 0,0-1-1,-1 1 1,0 0 0,-2 8-1,-1-1 9,0-1 0,-9 20 0,-18 15-98,27-41 196,8-13-164,8-7-108,-1-1-1,15-25 1,5-10 171,-14 28-80,0 1-1,1 0 1,2 1 0,0 2 0,37-29-1,-55 47 28,0-1 1,1 0 0,0 0 1,-1 1-1,1-1 0,0 1 1,5-2-1,-8 3-5,1 0 0,0 0 0,0 0 0,0 0 0,0 0-1,0 0 1,0 0 0,0 0 0,0 0 0,0 0 0,0 1 0,0-1 0,0 0 0,0 1 0,-1-1 0,1 0 0,0 1 0,0-1 0,0 1 0,-1 0 0,1-1-1,0 1 1,-1 0 0,1-1 0,0 1 0,-1 0 0,1 1 0,2 1 5,-1 1-1,0-1 1,-1 1 0,1 0-1,-1 0 1,0 0 0,0 0-1,0 0 1,1 7 0,-1 40 91,-1-40-70,1 9-74,7 36 0,-5-37 35,0 14 174,-2-26-134,-1 0 1,1 1-1,0-1 0,5 14 1,-5-15-29,1-3-11,-1 0-1,0 0 1,0 0-1,-1 1 1,1-1-1,0 5 1,-1-7 13,0-1 1,0 1-1,0-1 1,0 1 0,0-1-1,0 1 1,0-1-1,0 1 1,0-1 0,1 1-1,-1-1 1,0 0-1,0 1 1,0-1 0,1 1-1,-1-1 1,0 0-1,1 1 1,-1-1-1,0 0 1,1 1 0,-1-1-1,0 0 1,1 1-1,-1-1 1,1 0 0,-1 0-1,0 0 1,1 1-1,-1-1 1,1 0-1,-1 0 1,1 0 0,-1 0-1,1 0 1,-1 0-1,0 0 1,1 0 0,-1 0-1,1 0 1,0 0-1,0 0 9,0 0 0,1-1 0,-1 1 0,0 0 0,0-1-1,0 1 1,0-1 0,0 1 0,0-1 0,0 0 0,0 1-1,0-1 1,0 0 0,0 0 0,-1 0 0,1 0 0,0 1 0,1-3-1,13-28-8,-2-1 0,0 0 0,-3-1-1,9-41 1,17-50-192,15-4 259,-39 108 38,-12 20-112,1 0 0,-1 0 1,1 0-1,-1 0 0,0 1 0,1-1 0,-1 0 0,1 0 1,-1 0-1,1 0 0,-1 1 0,1-1 0,-1 0 1,0 0-1,1 1 0,-1-1 0,0 0 0,1 0 0,-1 1 1,0-1-1,1 1 0,-1-1-1,3 4-12,0 0 1,0 0-1,-1 0 0,1 1 1,-1-1-1,0 1 0,0 0 0,-1-1 1,1 1-1,-1 0 0,1 6 1,0-2 10,4 25 57,-1 1 0,0 41 0,-1-16 35,-2-43-54,-2 0 0,0 1 0,-1-1 0,0 0 0,-2 0 0,0 0 0,-1-1 0,0 1-1,-12 25 1,16-41-19,-1 1-1,0 0 1,0-1-1,0 1 1,0-1-1,0 1 1,0-1 0,0 1-1,-1-1 1,1 1-1,0-1 1,-1 0-1,1 0 1,-1 0-1,1 0 1,-1 0-1,0 0 1,0-1-1,1 1 1,-1 0-1,0-1 1,0 1-1,1-1 1,-1 0-1,0 1 1,0-1-1,0 0 1,0 0-1,0 0 1,0-1-1,1 1 1,-1 0-1,0-1 1,0 1-1,0-1 1,-2-1-1,1 1-24,-1-1-1,1 0 1,-1 0-1,1-1 0,0 1 1,0-1-1,0 1 0,0-1 1,0 0-1,1 0 1,-1 0-1,1 0 0,0-1 1,0 1-1,-3-7 0,4 6 15,0 1-18,0 1 1,0-1-1,0 1 0,0-1 1,-1 1-1,1-1 0,-1 1 1,-1-2-1,2 3 21,1 0 0,-1 0 1,0 0-1,1 0 0,-1 0 0,1 0 0,-1 0 0,1 0 1,0-1-1,-1 1 0,1 0 0,0 0 0,0 0 1,0 0-1,0-1 0,0 1 0,0-2 0,0 2 11,0 1 0,0-1 0,1 0 0,-1 1 0,0-1-1,0 1 1,1-1 0,-1 0 0,0 1 0,1-1 0,-1 1-1,0-1 1,1 1 0,-1-1 0,1 1 0,-1-1 0,1 1 0,-1-1-1,1 1 1,-1 0 0,1-1 0,0 1 0,-1 0 0,1-1 0,-1 1-1,1 0 1,0 0 0,-1 0 0,1 0 0,0-1 0,-1 1 0,2 0-1,8 1 96,-1 0 0,0 1-1,14 3 1,4 1 1,212 26 317,-46-7-3299,-175-23-346,5 1-2057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8:02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14 407 5312,'-14'-16'4512,"28"20"-1462,-8-3-2781,0 0-1,-1 0 1,1-1 0,0 0-1,0 0 1,0 0-1,0-1 1,0 1-1,0-2 1,-1 1-1,1-1 1,0 1 0,-1-2-1,1 1 1,-1 0-1,0-1 1,0 0-1,9-7 1,-1 0-138,-1-1 0,0 0 0,-1-1-1,0 0 1,15-23 0,-18 23 30,0 0 0,-2-1 0,1 0 0,-2 0 0,0-1 0,0 0 0,4-24 0,-8 31-33,0 0-1,0 0 1,0-1-1,-1 1 1,0 0-1,-1 0 1,1-1-1,-1 1 1,-1 0-1,1 0 1,-1 0-1,-1 0 1,1 0-1,-1 0 1,0 0-1,-7-10 1,9 16-110,0 0 0,0-1 0,0 1 0,-1 0 0,1 0 0,0 0 0,0 0 0,-1 0 0,1 0 0,-1 0 0,1 0 0,-1 0 1,1 1-1,-1-1 0,1 1 0,-1-1 0,0 1 0,1 0 0,-1-1 0,0 1 0,1 0 0,-1 0 0,0 0 0,1 0 0,-1 1 0,0-1 0,1 0 0,-1 1 0,-2 0 0,1 0-23,-1 1-1,1 0 1,0 0-1,-1 0 0,1 0 1,0 0-1,0 1 1,1-1-1,-1 1 1,-4 6-1,1 0 27,0 1 0,0 0 0,2 1 0,-1-1 0,1 1 0,1 0 0,-4 19 1,-7 80 301,14-108-319,-1 8 18,-3 87 49,4-86-63,1-1 1,0 0-1,1 1 1,0-1-1,0 0 0,1 0 1,5 11-1,-5-16 38,-1-1-1,1 1 1,0-1 0,0 0 0,0 0-1,1 0 1,0-1 0,-1 1 0,1-1 0,0 0-1,1 0 1,-1 0 0,7 3 0,-5-4 25,0 1 0,1-1 0,-1 0 0,0 0 1,1-1-1,-1 0 0,1 0 0,-1 0 0,1-1 1,10-1-1,7-2-43,0-1 1,-1-1-1,1-1 0,-1-1 1,-1-2-1,1 0 0,24-14 1,-9 1-39,-2-2 0,0-1 0,36-35 0,-50 39 6,-15 14 8,-1 1 0,1-1 0,1 1-1,-1 0 1,1 1 0,0 0 0,13-7-1,-20 12 8,1 0 1,-1 0-1,0 0 0,0-1 0,0 1 1,0 0-1,0 0 0,1 1 1,-1-1-1,0 0 0,0 0 0,0 1 1,0-1-1,0 0 0,0 1 0,0-1 1,0 1-1,0-1 0,0 1 0,0 0 1,0-1-1,0 1 0,0 0 0,0 0 1,0 0-1,0 1 0,3 3 4,0 1 1,-1-1-1,5 11 0,-1-3 31,3 1-40,1 0-1,0 0 1,1-1 0,0-1-1,1 0 1,0-1 0,1 0-1,0-1 1,1 0 0,0-1-1,0-1 1,1-1 0,0 0 0,26 7-1,-38-13-686,1 0 0,0 0-1,0-1 1,-1 0 0,1 0-1,0 0 1,8-1 0,5 0-1149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8:03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625 2 8224,'-1'-1'344,"0"1"1,-1 0 0,1 0-1,0 0 1,-1 0-1,1 0 1,0 0 0,-1 0-1,1 0 1,0 0-1,-1 1 1,1-1 0,0 1-1,-1-1 1,1 1 0,0-1-1,0 1 1,-2 1-1,-21 18 2530,16-12-2397,-46 44 1839,-48 61 0,79-87-1823,-212 244 1518,212-244-2361,-49 51 575,61-67-1986,-1 0 0,-18 12 0,30-22 1703,0 0-1,0 0 1,0 0 0,0 1-1,0-1 1,0 0-1,0 0 1,-1 0 0,1 0-1,0 0 1,0 0-1,0 0 1,0 0 0,0 0-1,0 0 1,0 0 0,0 0-1,0 0 1,0 1-1,-1-1 1,1 0 0,0 0-1,0 0 1,0 0 0,0 0-1,0 0 1,0 0-1,0 0 1,-1 0 0,1 0-1,0 0 1,0 0-1,0 0 1,0 0 0,0 0-1,0-1 1,0 1 0,0 0-1,-1 0 1,1 0-1,0 0 1,0 0 0,0 0-1,0 0 1,0 0 0,0 0-1,0 0 1,0 0-1,0 0 1,0 0 0,0-1-1,-1 1 1,1 0-1,0 0 1,0 0 0,0 0-1,0 0 1,0 0 0,0 0-1,0 0 1,0-1-1,0 1 1,0 0 0,0 0-1,0 0 1,0 0 0,0 0-1,0 0 1,0-1-1,6-11-3923,7-5-855,8-3 1573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8:05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219 703 8320,'-2'-3'588,"1"1"0,0-1 0,-1 1 0,1 0 0,-1-1 0,-3-2 0,4 4-332,1 1-1,-1-1 1,0 1 0,0-1 0,0 1 0,1-1-1,-1 1 1,0 0 0,0-1 0,0 1 0,0 0-1,0 0 1,0 0 0,0 0 0,0 0 0,0 0 0,0 0-1,0 0 1,0 0 0,0 0 0,1 0 0,-3 1-1,-5 2 9,0 0-1,1 0 0,-1 1 0,0 0 0,1 1 0,0 0 1,0 0-1,0 0 0,1 1 0,0 0 0,0 0 0,0 1 1,1-1-1,-6 12 0,-3 4-2,1 1 0,1 1 0,-12 36 0,21-51-251,1-1 0,0 1 0,0 0-1,1 0 1,0 0 0,0 0-1,1 0 1,0 0 0,1 0 0,0 0-1,0 0 1,4 11 0,-4-16-19,0 0 1,1 1-1,0-1 1,-1 0-1,2 0 0,-1 0 1,0 0-1,1 0 1,0 0-1,0-1 1,0 1-1,0-1 1,1 0-1,-1 0 0,1 0 1,0-1-1,0 1 1,0-1-1,0 0 1,0 0-1,0 0 1,1 0-1,-1-1 0,0 0 1,10 1-1,-1-1 9,0 0-1,0-2 1,0 1-1,1-2 1,21-4-1,-9-1-85,47-18-1,-59 18 54,-1 1-1,0-2 0,0 0 1,0 0-1,-1-1 0,0-1 1,-1 0-1,0 0 1,-1-1-1,0-1 0,-1 1 1,10-17-1,8-19 34,-3-1 0,22-58 0,-24 54 16,10-31 26,26-100 0,7-88 1126,-59 244-916,20-79 783,-29 156-1233,-30 202 438,-2 1 368,-17 102 379,48-339-756,1 0 0,-1 19 0,4-33-279,1-8-448,17-48 416,-2 7-33,6-12 14,-19 53 60,0-1 0,0 1 0,1 0 0,0 0 0,1 0 0,5-7 0,-9 13 42,-1-1-1,1 1 1,-1 0 0,1-1 0,0 1-1,-1-1 1,1 1 0,-1 0 0,1-1-1,0 1 1,-1 0 0,1 0 0,0-1-1,-1 1 1,1 0 0,0 0 0,-1 0 0,1 0-1,0 0 1,-1 0 0,1 0 0,0 0-1,0 0 1,-1 1 0,1-1 0,0 0-1,-1 0 1,1 0 0,-1 1 0,1-1-1,0 0 1,-1 1 0,1-1 0,-1 1-1,1-1 1,-1 0 0,1 1 0,-1-1-1,1 1 1,-1 0 0,1-1 0,0 2-1,1 2 21,1-1 0,-1 2 0,1-1 0,-1 0 0,1 5 0,9 37 299,-2-6-127,2 7-10,-10-32-131,2 0-1,7 19 1,-10-30-39,1 0 1,0 0 0,0 0-1,1-1 1,-1 1 0,1-1-1,0 1 1,0-1 0,0 0-1,0 0 1,0 0 0,6 4-1,-6-6-4,0 1 0,-1-1-1,1 0 1,0 0 0,0 0-1,0-1 1,0 1-1,-1-1 1,1 0 0,0 1-1,0-1 1,5-1-1,37-7 117,-33 5-77,11-3-35,0 0 1,-1-2-1,32-15 0,-41 17-7,0-2 0,0 0 0,-1 0 0,0-2 0,-1 1 0,17-19 0,21-31 62,55-86-1,-98 135-22,-8 10-147,0 3 72,0-1 0,0 0 0,1 1-1,-1-1 1,1 1 0,-2 2-1,-20 55-164,-25 57-115,36-93 233,1 0 1,1 0-1,1 1 1,1 0-1,-5 29 0,13-53 75,0 0 0,0 1-1,0-1 1,0 0 0,0 0-1,0 1 1,1-1 0,-1 0 0,0 1-1,0-1 1,1 0 0,-1 0-1,1 0 1,0 1 0,-1-1 0,1 0-1,0 0 1,-1 0 0,1 0-1,0 0 1,0 0 0,0 0-1,0 0 1,0-1 0,0 1 0,0 0-1,0 0 1,0-1 0,1 1-1,-1-1 1,0 1 0,0-1 0,1 0-1,-1 1 1,0-1 0,0 0-1,1 0 1,-1 0 0,0 0 0,1 0-1,-1 0 1,0 0 0,0 0-1,1 0 1,-1-1 0,0 1-1,0-1 1,1 1 0,-1-1 0,0 1-1,0-1 1,0 0 0,0 1-1,2-2 1,2-3-51,-1 1-1,1-1 1,-1 0-1,0 0 1,-1-1 0,1 1-1,-1-1 1,0 0-1,-1 1 1,4-9-1,0-7-111,6-37-1,3-11 407,-15 66-162,1 0 1,0 0 0,-1-1 0,1 1-1,-1-5 1,0 7-55,5 14-336,-2-3 311,-1 0 1,0 0-1,1 11 1,-2-9 164,1 0 0,4 13 0,-4-16-121,1 0-1,0-1 0,1 0 0,0 0 0,6 11 0,-8-17-18,-1 0 0,0-1 0,0 1-1,1-1 1,-1 1 0,1-1-1,-1 0 1,1 0 0,0 1-1,-1-1 1,1 0 0,0 0 0,0-1-1,0 1 1,0 0 0,0-1-1,0 1 1,0-1 0,0 1-1,0-1 1,0 0 0,0 0 0,0 0-1,0 0 1,0 0 0,0-1-1,0 1 1,0-1 0,0 1-1,3-2 1,26-12 91,-1 0 0,42-29 0,-40 24-73,54-26-1,-78 42-38,1-1 0,0 0 1,0 1-1,19-5 1,-27 8 4,1 0 0,-1-1 0,1 1-1,-1 0 1,0 0 0,1 0 0,-1 0 0,1 0 0,-1 0 0,0 0 0,1 1 0,-1-1 0,1 0 0,-1 1 0,0-1 0,1 1 0,-1 0 0,0-1 0,0 1 0,0 0 0,1 0 0,-1 0 0,0 0 0,0-1 0,0 2 0,0-1 0,0 0 0,-1 0 0,1 0 0,0 0 0,0 0 0,-1 1 0,1-1 0,0 2 0,0 2 0,0-1 1,0 1-1,-1-1 1,1 1 0,-1 0-1,0-1 1,-1 1-1,1 0 1,-1-1-1,0 1 1,0-1-1,0 1 1,0-1 0,-1 0-1,0 1 1,0-1-1,-4 6 1,4-7-32,6-5-141,9-9-181,16-22-121,-18 19 396,1 1-1,0 0 1,1 1 0,21-16-1,-33 27 66,-1 1 1,1 0-1,-1-1 0,0 1 1,1 0-1,-1-1 0,1 1 0,-1 0 1,1 0-1,-1 0 0,1 0 0,-1-1 1,1 1-1,-1 0 0,1 0 1,-1 0-1,1 0 0,-1 0 0,1 0 1,-1 0-1,1 0 0,0 0 0,-1 1 1,1-1-1,-1 0 0,1 0 1,-1 0-1,0 1 0,1-1 0,-1 0 1,1 0-1,-1 1 0,1-1 0,-1 0 1,0 1-1,1-1 0,-1 0 1,0 1-1,1-1 0,-1 1 0,2 3 6,-1-1 0,1 0-1,-1 1 1,0-1 0,1 5-1,3 9 158,-2-12-104,-2-3-63,0 0 0,0-1 0,0 1 0,0 0-1,0 0 1,0 0 0,0 0 0,-1 0 0,1 0 0,-1 4-1,1-6 8,-1 1-1,0-1 1,0 0-1,0 1 1,0-1-1,0 1 0,0-1 1,1 0-1,-1 1 1,0-1-1,0 0 0,0 1 1,1-1-1,-1 0 1,0 1-1,1-1 1,-1 0-1,0 1 0,1-1 1,-1 0-1,0 0 1,1 0-1,-1 1 0,0-1 1,1 0-1,-1 0 1,1 0-1,-1 0 0,0 0 1,1 0-1,0 0 1,12 1 183,-7-3-181,-1 1 0,1-1 0,-1 0-1,1 0 1,-1 0 0,0-1 0,0 0 0,7-5 0,36-32-317,-26 20 170,43-33-21,68-61 543,-128 110-317,8-9 137,-10 13-250,-6 7-224,-75 115-308,13-22 512,49-74 116,9-16-43,0 1 0,1 0 0,-8 19 0,10-19-70,5-10-2,6-3-54,8-5-181,24-15-18,-32 17 330,1-1 0,0 2 1,0-1-1,1 1 1,-1 1-1,1-1 1,0 1-1,15-3 1,-21 6-11,0 0 0,0 0 0,0 1 0,-1-1 0,1 0 0,0 1 0,-1 0 0,1-1 0,0 1 0,-1 0 0,1 0 0,-1 1 0,1-1 0,-1 0 0,0 1 0,1 0 0,-1-1 0,0 1 0,0 0 0,0 0 0,-1 0 0,1 0 0,0 1 0,-1-1 0,2 3 0,0 0 14,-1 0-1,1 1 1,-1-1-1,0 1 1,-1 0-1,1-1 1,-1 1-1,0 0 1,-1 0-1,1 0 1,-2 7-1,-2 12 168,-11 46 0,9-53-104,-11 45 247,-3-1 0,-47 105 0,57-148-262,-1 0 0,-1-1 0,0 0-1,-1-1 1,-1 0 0,-20 20 0,31-35-60,0 0-1,0-1 1,0 1-1,-1 0 1,1-1-1,0 1 1,-1-1-1,1 0 1,-1 0-1,0 0 1,1 0-1,-1 0 1,0 0-1,0-1 1,1 1-1,-1-1 1,0 0-1,0 0 1,0 0-1,1 0 1,-1 0-1,0-1 1,0 1-1,1-1 1,-5-1-1,3 0-24,0-1 0,0 1-1,1 0 1,-1-1 0,1 0 0,0 0-1,-1 0 1,1 0 0,1 0-1,-1-1 1,0 1 0,1-1 0,0 0-1,0 0 1,-3-6 0,-3-14-43,0-1 0,2 0 0,1 0 0,1 0 0,1 0 0,1-1 0,3-44 0,0 66 59,-1 0 1,1 0-1,-1-1 0,1 1 1,0 0-1,1 0 1,-1 0-1,1 0 0,0 0 1,0 0-1,0 1 1,0-1-1,4-3 0,-2 2 4,0 1-1,0 0 0,1 0 0,0 1 0,0-1 0,0 1 0,0 0 1,8-3-1,7-2 13,1 2 0,0 1 0,0 0-1,25-2 1,-27 4 14,50-6-12,2-1 310,119-31-1,-177 37-235,-1-1 1,0 0-1,-1 0 1,1-1-1,-1 0 1,0-1-1,-1-1 1,14-11-1,-19 14-24,0 0-1,0-1 1,0 0-1,-1 0 1,0 0-1,0 0 1,0-1-1,-1 0 1,0 1-1,0-1 1,-1-1-1,0 1 1,0 0-1,0 0 1,0-12-1,0 1 114,-1 15-118,0 0 1,-1-1-1,1 1 1,-1 0-1,0 0 1,0-1-1,0 1 1,-1 0 0,1 0-1,-1-1 1,-1-4-1,2 7-50,-1 1 0,1 0 0,0 0 0,0-1 0,-1 1-1,1 0 1,0-1 0,-1 1 0,1 0 0,0 0 0,-1 0 0,1-1 0,0 1 0,-1 0 0,1 0-1,0 0 1,-1 0 0,1 0 0,0 0 0,-1 0 0,1 0 0,-1-1 0,1 1 0,0 1-1,-1-1 1,1 0 0,0 0 0,-1 0 0,1 0 0,-1 0 0,1 0 0,0 0 0,-1 0-1,1 1 1,0-1 0,-1 0 0,1 0 0,0 0 0,-1 1 0,1-1 0,0 0 0,0 0 0,-1 1-1,-10 11-47,8-8 62,0 0 1,0 1-1,0-1 0,1 1 0,0 0 0,0 0 0,0-1 0,1 1 0,0 0 0,-1 1 0,2-1 0,-1 0 0,1 9 0,0-10-11,0-1 0,0 1 0,1-1 0,0 1 0,0-1 0,0 0 0,0 1 0,0-1 0,1 0 0,0 0 1,-1 0-1,1 0 0,0 0 0,0 0 0,1 0 0,-1-1 0,1 1 0,-1-1 0,1 0 0,4 4 0,6 1-16,1 0 1,-1-1-1,1 0 0,0-1 0,1 0 0,-1-2 1,1 1-1,18 0 0,14 0-463,57-3 0,-95-1 335,43-2-1944,87-14 0,-100 8-1407,50-17 0,-2-7 157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8:08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1157 6560,'0'1'276,"0"0"0,0-1 1,0 1-1,-1 0 0,1 0 0,0-1 1,0 1-1,0 0 0,-1 0 0,1-1 1,0 1-1,-1 0 0,1 0 0,-1-1 1,1 1-1,-1 0 0,6-9 3390,3 0-3084,-2-1 1,1-1-1,-1 1 0,0-1 0,4-11 0,5-8 208,5-4-21,2 2 0,35-41 1,59-51 443,32-37-238,-106 104-367,-3-2 0,46-90 0,-76 129-373,-8 15-132,1 0 0,0 1-1,0-1 1,0 0 0,0 1-1,5-6 1,-11 38-145,3-14 18,0 1 1,3 22 0,-1 0 23,-1-5 22,-1-9-76,1 1 1,2-1 0,6 41-1,-2-36 67,12 39 74,-17-62-76,2 0 0,-1-1-1,1 1 1,0-1 0,0 1 0,0-1 0,1 0 0,-1 0-1,6 4 1,-8-8 2,1 1 1,0-1-1,0 1 0,0-1 1,0 0-1,0 0 0,0 0 0,1 0 1,-1 0-1,0-1 0,1 1 0,-1-1 1,0 1-1,1-1 0,-1 0 0,0 0 1,5 0-1,2-1 13,-1-1 0,0 0 0,13-5 0,-5 2-27,225-78 198,-229 78-134,0 1-1,0-1 1,13-1 0,-25 6-58,0 0 1,0 0 0,0 0 0,0 0 0,0 0 0,0 0 0,0 0 0,0 0 0,0 1 0,0-1-1,0 0 1,0 0 0,0 0 0,0 0 0,0 0 0,0 0 0,0 0 0,0 0 0,0 1 0,0-1-1,0 0 1,0 0 0,0 0 0,0 0 0,0 0 0,1 0 0,-1 0 0,0 0 0,0 0 0,0 1-1,0-1 1,0 0 0,0 0 0,0 0 0,0 0 0,0 0 0,0 0 0,0 0 0,1 0 0,-1 0-1,0 0 1,0 0 0,0 0 0,0 0 0,0 0 0,0 0 0,0 0 0,0 0 0,1 0 0,-1 0 0,0 0-1,0 0 1,0 0 0,0 0 0,0 0 0,0 0 0,0 0 0,0 0 0,1 0 0,-1 0 0,0 0-1,-8 7 26,6-5 4,-16 19-35,1 1 0,1 0 0,-18 34 0,28-44-20,0 0-1,1 1 0,1 0 0,0-1 1,0 1-1,1 1 0,1-1 1,-1 25-1,3-31 4,0-1-1,1 0 1,-1 0 0,4 11 0,-4-16 27,1 1 1,-1-1-1,1 0 1,-1 0-1,0 1 1,1-1-1,0 0 1,-1 0-1,1 0 1,0 0-1,0 0 1,-1 0-1,1 0 1,0 0-1,0 0 1,0 0-1,0 0 1,0-1-1,0 1 1,1 0-1,-1-1 1,0 1-1,0-1 1,0 1-1,1-1 1,-1 1-1,0-1 1,2 0-1,0 0-6,-1 0-1,1-1 0,-1 1 1,1-1-1,-1 0 0,1 0 1,-1 0-1,0 0 0,1 0 0,3-3 1,21-18 59,-22 19-35,2-3-14,-1-1-1,0 1 0,0-1 1,0 0-1,-1-1 0,0 1 1,0-1-1,-1 0 0,0 0 1,0-1-1,-1 1 0,0-1 1,0 0-1,-1 0 0,-1 0 1,1 0-1,-1 0 0,-1 0 1,0 0-1,0 0 0,-1 0 1,0 0-1,0 0 0,-1 0 1,-3-9-1,4 14-20,-1 1 0,0 0-1,1-1 1,-1 1 0,0 0-1,-1 0 1,1 0 0,0 0 0,-1 0-1,0 1 1,0-1 0,0 1-1,0 0 1,0 0 0,0 0 0,0 0-1,-7-3 1,-12-7-576,29 19-70,-5-6 634,-1 1 1,1-1-1,-1 0 0,1 1 0,-1-1 1,1 0-1,0 0 0,2 1 0,28 9 11,-1-2-1,36 6 1,-64-14 12,20 2 14,-1 0 1,0-1-1,1-2 0,-1 0 1,0-1-1,38-7 0,-17-1 64,0-3 0,56-21-1,-80 26-44,0-2 0,0 0-1,0-1 1,-2 0 0,1-2 0,-1 0-1,-1-1 1,26-27 0,-25 20 29,-1 0 1,-1-1-1,0-1 1,-2-1 0,12-28-1,-11 19 48,-2 0-1,-1-1 1,10-50-1,-18 63-62,-1 0-1,-1-1 1,-1-24 0,0 36-26,-1 1 0,0-1 0,0 1 1,-1 0-1,0-1 0,0 1 0,-1 0 0,0 0 1,-1 1-1,-8-15 0,10 19-49,0 0 0,0 0 0,-1 0 0,0 1 1,1-1-1,-1 1 0,0 0 0,0 0 0,0 0 0,-1 0 0,1 0 0,0 1 0,-1-1 0,1 1 1,-1 0-1,1 0 0,-1 0 0,1 0 0,-1 1 0,0 0 0,0-1 0,1 1 0,-1 1 0,0-1 1,1 0-1,-7 3 0,-1-1-42,1 1 0,0 0 0,0 1 0,0 0 0,1 1 0,-1 0 0,1 1 0,0 0-1,1 0 1,0 0 0,-1 1 0,2 1 0,-9 9 0,4-2 61,1 1 0,1 0 0,0 0 0,2 1 0,0 0 0,-11 34 0,-32 137 62,42-146-90,3 0-1,-3 73 1,10-95 42,0 0 0,1-1 0,1 0 0,1 0 0,1 0 0,1 0 0,0 0 0,1-1 0,2 0 0,-1-1 0,13 19 0,-13-25 44,0 0-1,1 0 1,0-1 0,1 0-1,0-1 1,0 0-1,14 9 1,-15-12-5,0-1 0,1 0 0,0-1 0,0 0 0,0 0 0,0-1-1,0 0 1,0-1 0,22 2 0,-23-3-1,0-2 0,0 1 0,0-1-1,0 0 1,0-1 0,0 0 0,0-1 0,16-6-1,-13 3 12,0 0 0,0-1 0,0 0 0,-1-1-1,13-12 1,15-14-94,35-32 205,-71 63-148,-2 3-12,0-1 1,0 1 0,-1-1-1,1 1 1,0-1 0,-1 0-1,1 0 1,0 1 0,-1-1-1,1 0 1,-1 0 0,1 1-1,-1-1 1,1-2 0,-1 2-10,0 1-1,1-1 1,-1 0 0,0 1-1,0-1 1,1 0 0,-1 1 0,0-1-1,1 0 1,-1 1 0,1-1 0,-1 1-1,1-1 1,-1 1 0,1-1 0,-1 1-1,1-1 1,0 1 0,0-1-1,0 1 6,-1-1 1,1 1-1,0-1 0,-1 1 0,1-1 0,-1 1 0,1-1 0,-1 1 0,1-1 0,-1 1 0,1-1 0,-1 0 0,0 1 0,1-1 0,-1 0 1,0 1-1,1-1 0,-1 0 0,0 0 0,1-1-7,-1 1 0,0 0 0,1-1-1,0 1 1,-1 0 0,1 0 0,0-1 0,-1 1 0,1 0 0,0 0 0,0 0 0,0 0 0,1-1 0,6-9-28,-4 6 41,-3 4-8,-1 1-1,0 0 0,1-1 0,-1 1 0,0 0 0,0-1 1,1 1-1,-1-1 0,0 1 0,0-1 0,0 1 0,1-1 0,-1 1 1,0 0-1,0-1 0,0 1 0,0-1 0,0 1 0,0-1 0,0 1 1,0-2-1,0-4 40,-1-1 0,0 0 0,0 0 0,-1 0 0,1 0 1,-1 1-1,-1-1 0,1 1 0,-1 0 0,0 0 0,-1 0 0,1 0 0,-1 0 1,-1 0-1,1 1 0,-1 0 0,0 0 0,0 0 0,-8-5 0,11 9-56,0 0-1,0 0 0,0 0 0,0 0 0,0 0 1,-1 1-1,1-1 0,0 1 0,0-1 0,-1 1 0,1 0 1,0 0-1,-1 0 0,1 0 0,0 1 0,-1-1 1,1 0-1,0 1 0,0 0 0,0-1 0,0 1 1,-1 0-1,1 0 0,0 0 0,0 1 0,-2 1 0,-1 1-42,-1 0 0,1 0-1,0 1 1,0 0 0,0 0-1,1 0 1,-7 10 0,6-7 31,0 0 1,1 1-1,0-1 1,0 1 0,1 0-1,-3 13 1,5-16 13,0 0 1,0 0 0,1 0-1,0 0 1,1 0-1,-1 0 1,1-1 0,0 1-1,1 0 1,-1 0-1,4 7 1,-2-5-2,1 0 0,0-1 1,0 0-1,0 0 0,1 0 0,0 0 0,0-1 0,11 10 0,-13-13 20,0-1 0,1 1 0,-1 0 0,1-1 0,0 0 0,0 0 0,0 0 0,0 0 0,0-1 0,0 1 0,0-1 0,1 0 0,-1-1-1,0 1 1,1-1 0,-1 1 0,1-1 0,4-1 0,4-2 58,0 0-1,-1-1 1,1 0-1,13-8 1,4-1 17,0 0-5,-2-2-1,1-1 1,-2-1-1,0-2 1,24-22-1,-25 18-151,-1-1-1,32-42 0,-43 49 79,-12 15-24,0 0 1,0 0-1,0 0 0,0 0 1,0 0-1,0 0 0,1 1 0,-1-1 1,4-1-1,-5 3 18,0-1 0,0 1 0,-1 0 0,1 0 0,0 0 0,0 0 0,0 0 0,0 0 1,0 0-1,0 0 0,-1 0 0,1 1 0,0-1 0,0 0 0,0 0 0,0 1 0,-1-1 0,1 1 0,0-1 0,0 1 0,-1-1 0,1 1 0,0-1 1,-1 1-1,1-1 0,0 1 0,-1 0 0,1-1 0,-1 1 0,1 0 0,-1 0 0,1 0 0,2 5 9,1 0 0,-1 1-1,-1-1 1,1 0 0,-1 1 0,0-1 0,0 1-1,-1 0 1,0-1 0,0 1 0,-1 0-1,0 0 1,0 0 0,-1 0 0,1-1 0,-2 1-1,1 0 1,-1 0 0,0-1 0,0 1-1,0-1 1,-1 0 0,-4 8 0,3-8 9,0 0 0,0 0 1,0 0-1,-1-1 0,0 0 1,0 1-1,0-2 0,0 1 0,-1-1 1,0 1-1,0-2 0,0 1 1,0-1-1,-1 0 0,1 0 1,-1 0-1,0-1 0,0 0 1,0-1-1,0 1 0,0-2 0,-8 2 1,5-2-11,0-1 0,0 0 1,1 0-1,-1-1 0,1 0 1,-1 0-1,1-1 0,0-1 1,0 1-1,0-1 0,0-1 1,-8-5-1,16 9-2,0 0-1,0 1 1,0-1-1,0 0 1,0 0 0,0 0-1,1 0 1,-1 0-1,0 0 1,0 0 0,1 0-1,-1 0 1,1 0-1,-1 0 1,1-1 0,-1 1-1,1 0 1,0 0-1,-1-3 1,1 3 1,1 1 0,-1-1-1,0 0 1,0 1 0,1-1 0,-1 0-1,0 0 1,1 1 0,-1-1 0,1 1-1,-1-1 1,1 0 0,-1 1 0,1-1-1,-1 1 1,1-1 0,0 1 0,-1 0-1,1-1 1,0 1 0,-1 0 0,1-1 0,0 1-1,-1 0 1,1 0 0,0-1 0,0 1-1,-1 0 1,1 0 0,0 0 0,0 0-1,1 0 1,15 0 52,1 0-1,0 1 1,32 6-1,54 17-11,-102-24-43,131 40-446,-104-28-1410,29 15 0,-37-17-1655,0-1 0,1 0-1,0-2 1,27 6 0,-9-4-1274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8:18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285 653 3808,'2'-1'215,"-1"0"-1,0 0 1,1 0-1,-1 0 1,0 0 0,0 0-1,0 0 1,1 0 0,-1-1-1,-1 1 1,1 0 0,2-3-1,-1-7 3780,2-2-371,-4 13-3490,0-1 0,0 1 0,1-1 0,-1 1 0,0-1 0,0 1 0,1-1 0,-1 1 0,0-1 0,0 1 0,0-1 0,0 1 0,0-1 0,0 1 0,0-1 0,0 1 0,0-1 0,0 0 0,0 1 0,0-1 0,0 1 0,0-1 0,0 1 0,-1-1 0,1 1 0,0-1 0,0 1 0,-1-1 0,1 1 0,0 0 0,-1-1 0,1 1 0,0-1 0,-1 1 0,1 0 0,0-1 0,-1 1 0,1 0 0,-1-1 0,-1 0-19,1 0 0,-1 0 0,1 1 0,0-1 0,-1 0 0,0 1 0,1-1 0,-1 1 0,1 0 0,-1-1 0,1 1 0,-1 0 0,0 0 0,1 0 0,-1 0 0,0 0 0,1 0 0,-1 1 0,1-1 0,-1 1 0,1-1 0,-1 1 0,1-1 0,-1 1 0,-1 1 0,-5 2-56,0 1-1,0 0 1,-9 8-1,9-7 99,-45 32 278,-22 17 157,63-45-477,1 1 0,0-1 0,1 2-1,-10 12 1,17-19-86,1-1 0,-1 1 0,1-1 0,0 1 1,0 0-1,0 0 0,1 0 0,0 0 0,0 0 0,0 0 0,1 0 0,-1 0 0,1 0 0,1 9 0,0-11-7,-1-1-1,1 1 1,-1 0-1,1-1 0,0 1 1,0-1-1,0 1 1,0-1-1,0 1 1,1-1-1,-1 0 1,1 0-1,0 0 1,-1 0-1,1 0 0,0 0 1,0 0-1,0 0 1,1-1-1,-1 1 1,0-1-1,1 0 1,-1 0-1,0 1 1,1-1-1,0-1 1,-1 1-1,1 0 0,4 0 1,1 0 38,1-1 1,0 0-1,-1-1 0,1 0 1,0 0-1,-1 0 0,1-1 1,-1-1-1,0 1 1,10-6-1,4-2-5,-2-1 1,31-21-1,-31 17 14,26-27 1,-23 21-3,-19 17-101,1-1 0,-1 1 1,-1-1-1,5-6 0,0-1-239,-9 14 215,1 0 0,-1 0-1,0 0 1,1 0 0,-1 0 0,1 0 0,0 0 0,0 0 0,0 1 0,0-1 0,0 0 0,0 0 0,1 0 0,-1 0 0,0 0 0,1 0 0,0 0 0,1 2 0,-1 1 58,0 0 0,0 1 0,1 8 0,-2-11 20,0 0-1,1-1 0,-1 1 1,1 0-1,0-1 0,-1 1 1,1-1-1,0 1 0,0-1 0,1 0 1,-1 1-1,0-1 0,1 0 1,3 4-1,-4-5 1,0 0-1,0 0 1,0 0 0,0 0-1,1 0 1,-1 0 0,0-1-1,0 1 1,1 0 0,-1-1-1,0 1 1,1-1 0,-1 1-1,1-1 1,-1 0 0,1 0-1,-1 1 1,1-1 0,-1 0-1,0 0 1,1-1 0,-1 1-1,1 0 1,-1 0 0,1-1-1,-1 1 1,1-1 0,1 0-1,4-3 6,-1 1 0,0-1 0,0-1 0,-1 1-1,1-1 1,-1 0 0,0 0 0,8-11 0,-9 12-17,-1-1-1,-1 1 1,1-1 0,-1 0 0,1 0 0,-1 0 0,-1 0 0,1-1 0,-1 1 0,0 0-1,0-1 1,0-7 0,-1 5-53,-1 0 1,1 0-1,-1-1 0,-1 1 1,0 0-1,-5-15 0,6 20-11,0 1-1,0-1 1,1 0 0,0 0-1,-1 0 1,1 0-1,0-4 1,0 5-12,1 3 51,0 0-1,0-1 0,0 1 1,0-1-1,1 1 1,-1-1-1,0 1 0,0-1 1,0 0-1,0 0 0,1 1 1,-1-1-1,0 0 1,0 0-1,3 0 0,-2 0-13,44 4 0,69 6 501,73-5-266,-148-2-107,-38-3 245,-2 4-325,-1-1 1,0 1 0,1-1-1,-1 0 1,-1 0-1,1 0 1,0 1-1,-1-1 1,1 0 0,-1-1-1,-3 6 1,-27 28-53,27-30 76,4-5-59,-20 24-74,20-23 100,-1 0-1,1 0 0,0 0 0,0 0 0,0 0 0,0 1 0,1-1 1,-1 0-1,1 0 0,-1 1 0,1 2 0,0-4-8,0 0 1,0 0-1,0 0 0,0 0 0,0 0 1,0 0-1,1 0 0,-1 0 0,0 0 1,1 0-1,-1 0 0,1-1 0,-1 1 0,1 0 1,-1 0-1,1 0 0,0-1 0,-1 1 1,1 0-1,1 1 0,0-1 19,0 0 0,0 0 0,0 0 0,0-1 0,0 1 0,0 0 0,0-1 0,0 1 0,3-1 0,2 1 54,0-1-1,-1 0 0,1 0 0,0-1 1,8-2-1,-2 0-10,0-1 1,-1-1-1,0 0 1,0-1-1,-1 0 1,1 0-1,-1-1 1,-1-1-1,1 0 1,-1 0-1,-1-1 0,11-13 1,7-10-33,-2-2 0,30-53-1,-42 65-16,226-333 346,-234 349-366,9-12-150,0-1 0,17-32 1,-30 50 139,-1 0 0,0 1 0,1-1-1,-1 0 1,0 1 0,1-1 0,-1 0 0,0 0 0,0 1 0,0-1 0,0 0 0,1 0 0,-1 1 0,0-1 0,0 0-1,-1 0 1,1 0 0,0 1 2,0-1 0,-1 1 0,1 0 0,0 0 0,0 0 0,-1 0 0,1 0-1,0 0 1,-1 0 0,1 0 0,0 0 0,-1 0 0,1 0 0,0 0 0,-1 0-1,1 0 1,0 0 0,0 0 0,-1 0 0,1 0 0,0 0 0,-1 0 0,1 0 0,0 0-1,0 1 1,-1-1 0,1 0 0,-26 19-339,16-10 330,1 0-1,1 1 1,0 0-1,0 1 0,-12 21 1,-24 63 18,38-82-1,-123 337-359,125-334 513,-5 29 0,8-39-108,0-1 0,1 1 1,0 0-1,0 0 0,1-1 0,0 1 0,0-1 0,2 9 0,-2-12-15,-1-1 0,1 1 0,0-1 0,0 0 1,0 0-1,0 1 0,0-1 0,0 0 0,0 0 0,0 0 0,0 0 0,1 0 0,-1 0 0,0 0 0,1-1 0,-1 1 0,1 0 0,-1-1 0,1 1 0,-1-1 0,1 0 1,-1 1-1,1-1 0,-1 0 0,1 0 0,1 0 0,6 0 53,-1 0 0,-1-1 0,15-3-1,-22 4-73,25-6 87,0-2 0,0-1 0,-1-1 0,0-1 0,23-14 0,-32 15-78,-1-1 1,0 0-1,-1 0 0,0-2 0,0 1 0,-1-2 0,-1 0 1,-1 0-1,15-25 0,4-15 69,31-79 1,-52 112-80,2-3 5,17-38 132,33-119-1,-59 173-95,2-4-87,0 0 0,-1 0-1,1-21 1,-4 23-41,-3 21 10,0 3 17,-7 15 125,2-1-1,-12 56 1,1 61 45,0-4-68,-25 75 268,6-72-44,39-143-243,0-1 0,-1 0 0,1 1 0,0-1 0,0 1 0,0-1 0,0 1 0,0-1 0,0 1-1,-1-1 1,1 1 0,0-1 0,0 1 0,1-1 0,-1 1 0,0-1 0,0 1 0,0-1 0,0 1 0,0-1-1,1 1 1,8-13 257,-2-1-287,1-1 0,1 1 0,0 1 0,1 0 0,13-14 0,-21 25-7,-1 0-1,0 0 1,1 1 0,-1-1 0,0 0 0,1 0-1,-1 1 1,1-1 0,-1 1 0,1 0 0,0-1-1,-1 1 1,1 0 0,-1 0 0,1 0 0,0 0-1,-1 0 1,1 0 0,-1 0 0,1 1 0,-1-1-1,1 0 1,-1 1 0,1-1 0,2 2 0,5 3-13,-1 0 0,1 0 0,10 9 1,8 4 203,-13-10-162,0-2-1,0 0 0,1 0 1,0-1-1,0-1 1,0-1-1,1 0 0,-1-1 1,17 0-1,-6-7-3513,-26 5 3289,1 0 0,0 0 1,-1-1-1,1 1 0,0 0 1,-1 0-1,1-1 0,-1 1 1,1 0-1,0 0 1,-1-1-1,1 1 0,-1-1 1,1 1-1,-1-1 0,1 1 1,-1-1-1,1 1 1,-1-1-1,0 1 0,1-1 1,-1 1-1,0-1 0,1 0 1,-1 1-1,0-1 1,0 0-1,1 1 0,-1-1 1,0 0-1,0 0 0,-1-2-467,-1 1 0,1-1 0,-1 0 0,1 1 0,-1-1 0,0 1 0,0 0 0,0-1 0,0 1 0,0 0 0,-1 0 0,1 1 0,-4-3 0,-5-3-1464,-23-9 0,9 4 329,-9-7-327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1:52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1134 7808,'-15'10'2506,"12"-8"-1519,9-2 2005,2-1-2234,0 0 1,0 0-1,-1-1 1,1 0-1,10-4 1,-16 5-644,19-7 366,-2-1 0,1-1-1,-2 0 1,1-1 0,29-25-1,77-79 556,151-172 138,-241 250-1039,9-9 117,42-57 1,-46 44 295,-2-3 0,-4-1 0,-2-1 1,39-114-1,-69 174-571,-1 0 0,0 0-1,-1-1 1,1 1 0,-1-8 0,-2 15-13,0 0-1,0 0 1,1 0 0,-1 0-1,-1 5 1,-15 28-98,-29 27 38,-70 76 0,77-92 222,2 2-1,2 1 0,-48 88 1,61-93-62,1 0-1,3 2 1,-23 78 0,39-113-25,1 0 0,0 0 0,1 0 0,0 22 0,1-29-14,1 0 0,-1 0-1,1 0 1,0 0 0,0 0-1,1 0 1,0 0 0,-1-1 0,2 1-1,-1-1 1,0 1 0,1-1-1,0 0 1,4 4 0,-1-2 24,0-1-1,1 1 1,-1-2 0,1 1-1,0-1 1,1 0 0,-1-1 0,14 5-1,-2-2 50,0-1-1,29 4 0,-27-6-41,0-2 0,0-1 0,0 0 0,0-1-1,0-2 1,0 0 0,0-1 0,36-12-1,-24 3 1,0-1-1,-1-1 0,-1-2 1,40-29-1,-59 38-88,-1 0-1,0-1 1,-1-1-1,0 0 0,0 0 1,10-15-1,-12 9-320,-8 16 345,0 0 0,0 0 0,0 0 0,0 0 1,0 0-1,0 0 0,0 0 0,0-1 0,0 1 1,0 0-1,0 0 0,0 0 0,-1 0 0,1 0 1,0 0-1,0 0 0,0 0 0,0 0 0,0-1 1,0 1-1,0 0 0,0 0 0,0 0 0,0 0 1,0 0-1,0 0 0,-1 0 0,1 0 1,0 0-1,0 0 0,0 0 0,0 0 0,0 0 1,0 0-1,0 0 0,0 0 0,-1 0 0,1 0 1,0 0-1,0 0 0,0 0 0,0 0 0,0 0 1,0 0-1,-1 0 0,-11 5-357,-9 8 169,1 2 0,-36 31-1,43-34 177,6-5 92,0 0 0,0 1 0,1 0 0,-10 15 0,13-18-48,0 1-1,0-1 1,1 0 0,-1 1-1,1 0 1,1-1-1,-1 1 1,1 0 0,-1 10-1,2-14 5,0 0 0,1 0-1,-1 1 1,1-1 0,-1 0 0,1 0-1,0 0 1,0 0 0,0 0 0,0 0-1,0 0 1,1 0 0,-1 0 0,0-1-1,1 1 1,-1-1 0,1 1 0,0-1-1,0 1 1,-1-1 0,1 0 0,3 2-1,0 0 62,1 0-1,0-1 0,-1 0 1,1 0-1,0 0 0,11 1 1,0-2-11,0 0 0,0-2 0,0 0 0,0-1 0,-1 0 0,1-2 0,-1 0 0,19-7 0,-30 10-41,0-1 0,-1 0 0,1-1 0,8-5 1,-11 7-35,-1 0 1,1 0-1,-1 0 1,0 0-1,1-1 1,-1 1 0,0 0-1,0-1 1,0 1-1,0-1 1,0 1-1,0-1 1,-1 0 0,1 0-1,0 1 1,-1-1-1,0 0 1,1-2-1,-1 2-40,0-1-1,0 1 0,0-1 0,0 1 0,-1-1 0,1 1 1,-1-1-1,0 1 0,1 0 0,-1-1 0,0 1 0,-1 0 0,1 0 1,-2-3-1,0 1-74,0 0 0,0 1 0,-1-1 0,1 1 1,-1 0-1,-8-5 0,0 1-120,0 1 0,-1 0-1,-1 0 1,-13-3 0,12 4 272,0 1 0,-1 0-1,1 1 1,-1 0 0,0 2 0,-32-1 0,27 3 439,20-1-329,5 0 13,56 7 3,368 33-746,-337-39-2063,-55-1-237,-33 0 2643,18-1-1933,-7-5-2124,-6 2 1485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8:18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48 8064,'-30'-20'2592,"29"19"-2459,0 1 0,0-1 0,1 1-1,-1-1 1,0 0 0,1 1 0,-1-1 0,0 0 0,1 0 0,-1 1 0,1-1 0,-1 0 0,1 0 0,-1 0 0,1 0 0,0 0 0,-1 0 0,1 0 0,0 1 0,0-1-1,0 0 1,0 0 0,0-2 0,0 1 757,0 2-788,0 0 0,1-1 0,-1 1 0,0 0 0,0-1 0,1 1 0,-1 0 0,0-1 1,1 1-1,-1 0 0,1 0 0,-1-1 0,0 1 0,1 0 0,-1 0 0,1 0 0,-1 0 1,1 0-1,-1 0 0,0-1 0,1 1 0,-1 0 0,1 0 0,-1 0 0,1 1 1,14-1 948,202 31 2602,-4 5-3268,-122-17-6810,-66-14 2796,-16-4 445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8:19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17 9216,'-50'-16'3424,"40"16"-2656,7 0-224,11 0-928,10 0-576,9 0 544,9 8-2496,4-3 1632,24 10-3264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8:22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19 757 6560,'-3'1'345,"2"-1"-263,1 0 0,-1 0 0,1 0 0,-1 0 0,1 0 0,-1 0 0,0 0 0,1 0-1,-1 0 1,1 0 0,-1 1 0,1-1 0,-1 0 0,1 0 0,-1 1 0,1-1 0,-1 0-1,1 0 1,-1 1 0,1-1 0,-1 1 0,1-1 0,-1 1 0,1-1 0,0 0 0,-1 1-1,1-1 1,0 1 0,0-1 0,-1 1 0,1 0 0,0-1 0,0 1 0,0-1 0,0 1-1,0-1 1,-1 1 0,1 0 0,0 0 0,1 0 172,0-1 0,0 1-1,0-1 1,0 1 0,0-1 0,0 1 0,0-1-1,0 0 1,0 1 0,0-1 0,0 0 0,1 0-1,-1 0 1,0 1 0,0-1 0,2-1 0,1 0 115,1 0 1,0 0 0,0-1-1,-1 1 1,1-1 0,-1-1 0,1 1-1,-1 0 1,0-1 0,6-5 0,6-3 213,31-20 598,75-64 1,-110 84-1140,-1 2 1,1-1 0,22-12-1,-34 22-37,1 0-1,-1-1 0,1 1 0,0 0 1,-1-1-1,1 1 0,0 0 0,0 0 0,-1-1 1,1 1-1,0 0 0,0 0 0,-1 0 1,1 0-1,0 0 0,0 0 0,-1 0 1,1 0-1,0 1 0,0-1 0,0 0-2,-1 1 0,1-1 0,-1 1 0,1-1-1,-1 1 1,0-1 0,1 1 0,-1-1 0,0 1-1,1-1 1,-1 1 0,0-1 0,0 1 0,1-1 0,-1 1-1,0 0 1,0-1 0,0 1 0,0 0 0,0 4 53,0 0 1,0 1-1,-1-1 1,1 0-1,-2 5 1,-9 27 140,-18 46 1,1-7-83,-30 122 287,-41 116 1075,95-304-1404,3-7 29,0 1 1,0-1 0,0 0-1,-1 0 1,0 1 0,1-1-1,-1 0 1,-5 5 0,7-8-83,0 0 1,0 0-1,0 1 1,0-1-1,-1 0 1,1 0-1,0 0 1,0 0 0,0 0-1,0 0 1,0 0-1,0 0 1,-1 0-1,1 0 1,0 0 0,0 0-1,0 0 1,0 0-1,0 0 1,-1 0-1,1 0 1,0 0-1,0 0 1,0 0 0,0 0-1,0 0 1,-1 0-1,1 0 1,0 0-1,0 0 1,0 0-1,0 0 1,0 0 0,0 0-1,-1 0 1,1 0-1,0 0 1,0 0-1,0-1 1,0 1 0,0 0-1,0 0 1,-3-9 328,2-12-76,1 18-263,30-234 398,-24 208-422,1 0-1,2 1 1,0 0 0,2 0 0,1 1-1,17-27 1,-4 17-92,1 2-1,2 0 1,2 3-1,1 0 0,62-48 1,-80 69 39,2 1 0,23-14 0,-33 21 40,1 1 0,0-1 0,-1 1 0,1 0 0,0 0 0,1 1 0,-1 0 0,0 0 0,0 0 0,8 0 0,-11 2 27,1 0 0,-1-1 1,0 1-1,1 0 0,-1 1 0,0-1 0,0 1 1,0-1-1,0 1 0,0 0 0,0 0 0,-1 0 1,1 0-1,-1 1 0,1-1 0,-1 1 1,0 0-1,0-1 0,0 1 0,0 0 0,0 0 1,1 4-1,0 0 39,0-1 1,-1 1 0,0 0-1,0 0 1,0 0-1,-1 0 1,0 0 0,0 1-1,-1 9 1,-1-10 1,0-1 0,0 0 0,0 1 0,-1-1 1,0 0-1,0 0 0,-1 0 0,0 0 0,0-1 0,0 1 0,-1-1 1,1 0-1,-1 0 0,-1 0 0,1 0 0,-6 4 0,2-2-19,0-1 0,0-1 0,-1 1 0,1-1-1,-1-1 1,0 0 0,-1 0 0,1 0 0,-17 2 0,-17 2-2,-1-3 1,-80-1-1,171-16-739,30 2 758,-29 5 42,0-2 0,67-19 0,-98 20-47,97-35 407,-101 35-348,0 0 0,-1-1-1,1 0 1,-2-1-1,1-1 1,13-13-1,-22 20-81,0-1-1,-1 0 0,0 0 1,1 0-1,-1 0 1,0 0-1,0-1 1,-1 1-1,4-8 0,-5 9-6,1 0 0,-1 0 0,0 0-1,0 0 1,0 0 0,0-1 0,0 1-1,0 0 1,-1 0 0,1 0 0,-1 0-1,1 0 1,-1 0 0,0 0 0,0 0-1,0 0 1,0 0 0,0 1 0,-2-3-1,-4-5 4,5 5-39,-1 1 1,0-1-1,1 0 1,-1 1-1,1-1 0,0 0 1,-1-6-1,2 9 23,1-1 0,0 0 0,0 0 0,0 0 0,0 0 0,0 1 0,1-1 0,-1 0 0,0 0 0,1 0 0,-1 1 0,1-1 0,0 0 0,0 1 0,-1-1 0,1 0 0,0 1 0,0-1 0,1 1 0,-1 0 0,0-1 0,2-1 0,6-4-1,-1 0 1,2 1-1,-1-1 0,1 2 1,-1-1-1,2 2 0,-1-1 1,0 1-1,1 1 0,0 0 1,15-3-1,-16 5-19,0 0 0,0 0 1,0 1-1,0 0 0,0 0 0,0 1 0,18 5 1,-23-5 16,0 1 0,0 0 1,0 0-1,0 0 0,0 1 1,-1 0-1,1-1 0,-1 2 1,0-1-1,1 0 1,-2 1-1,1 0 0,0 0 1,-1 0-1,0 0 0,4 7 1,-3-4 22,-1-1 0,0 1 0,-1 0 0,1 0 0,-1 0 0,-1 1 0,1-1-1,-1 0 1,0 1 0,-1 13 0,-1-7 18,-1 0-1,-1 0 0,0-1 0,-9 26 0,10-31 18,-12 34 85,13-38-122,0 0 1,1-1-1,-1 1 0,1 0 1,0 0-1,0 0 1,0 0-1,2 6 1,-2-9 5,1 0 1,-1 0 0,1 0 0,-1 0-1,1 0 1,0-1 0,-1 1-1,1 0 1,0-1 0,0 1-1,0 0 1,-1-1 0,1 1-1,0-1 1,0 1 0,0-1-1,0 0 1,0 1 0,0-1-1,0 0 1,0 0 0,0 1-1,0-1 1,0 0 0,0 0-1,0 0 1,0 0 0,2-1-1,29-4 131,-17 1-81,0-1 0,-1-1-1,25-13 1,38-30 16,-40 25-52,3-7-348,-39 31 187,-6 12-6,-8 47 6,11-53 149,0 0 0,0 1 0,1-1 0,0 1 0,0-1 0,1 1 0,-1-1 0,1 1 0,1 0 0,0-1 0,1 10 0,-1-16-10,-1 1-1,0-1 1,1 1 0,-1-1 0,1 0 0,-1 1 0,0-1-1,1 0 1,-1 1 0,1-1 0,-1 0 0,1 0-1,-1 0 1,1 1 0,-1-1 0,1 0 0,0 0 0,-1 0-1,1 0 1,-1 0 0,1 0 0,-1 0 0,1 0-1,-1 0 1,1 0 0,1 0 0,12-4 146,-10 2-134,1-1-1,-1 0 1,0 0-1,0 0 1,0 0-1,0-1 1,-1 1-1,1-1 1,-1 0-1,0 0 1,0-1-1,-1 1 1,4-7-1,-5 8-27,0 0 0,-1 0 0,1 0 0,-1 0-1,0 0 1,1 0 0,-2 0 0,1 0-1,0 0 1,0 0 0,-1 0 0,0 0-1,0 0 1,0 1 0,0-1 0,0 0 0,0 0-1,-1 1 1,-2-5 0,1 2-31,0 1 1,-1-1 0,1 1-1,-1 0 1,0 0 0,0 0-1,-1 0 1,1 1 0,-10-6-1,10 7 94,-9-4-348,11 3 145,8 2 148,37-1 7,-1-1 0,52-12 1,-68 9 87,-1 0 1,-1-2-1,1 0 0,39-21 1,-48 20-35,1-1 1,-2-1 0,1 0 0,-1-1 0,-1-1-1,25-28 1,-16 11 28,-1-2 0,-2 0 0,0-1 0,-3-1 0,24-64 0,-34 77-120,-1 0 0,-1 0 0,-1 0 0,-1-1 0,-1 0 0,-1-25 0,-4 28-242,-1 15 79,-3 11 24,-2 10 108,1 0 0,1 1 1,1 0-1,-7 27 0,-9 78 175,16-87-123,-13 76 29,-10 63 12,27-156-1,0 0 0,2 0 0,2 25 0,-1-37-15,-1 0 1,2-1 0,-1 1 0,1 0 0,0-1 0,1 1 0,-1-1 0,1 0 0,0 1-1,1-2 1,0 1 0,6 8 0,-8-12 1,0 0 0,0-1-1,0 1 1,0-1 0,0 1-1,1-1 1,-1 0 0,0 0 0,1 0-1,-1 0 1,1 0 0,-1 0-1,1-1 1,-1 1 0,1-1-1,0 0 1,-1 1 0,1-1 0,0 0-1,-1-1 1,1 1 0,-1 0-1,4-2 1,5-1 65,0-1 0,0 0 0,0-1 0,10-6-1,1-1-29,116-55 66,-122 59-106,-11 4-174,-6 4-239,-2 2 394,-1 0 0,1 1 0,0-1 0,0 0 1,1 1-1,-1 0 0,0 0 0,-2 3 0,-3 3 4,2-1-8,0-1-1,0 1 1,-5 9-1,9-13-14,-1 0-1,2 0 1,-1 0-1,0 0 1,1 1-1,0-1 0,-1 0 1,2 1-1,-2 5 1,3-8 39,-1-1 1,0 1 0,0 0-1,1 0 1,-1 0-1,1 0 1,0 0 0,-1-1-1,1 1 1,0 0 0,0-1-1,0 1 1,0 0-1,0-1 1,1 0 0,-1 1-1,0-1 1,1 0-1,-1 1 1,1-1 0,-1 0-1,1 0 1,0 0-1,-1 0 1,1 0 0,0-1-1,0 1 1,-1-1-1,1 1 1,2 0 0,3 0 22,0 0 0,-1 0 0,1 0 0,0-1 0,0 0 1,0 0-1,7-2 0,9-1 5,1-2 0,-2-1 0,34-13 0,-54 19-48,1-1 0,-1 0 0,0 0 0,0 0 0,0 0 0,0-1 0,-1 1 0,1 0 0,0-1 0,0 1 0,-1-1 0,1 0 0,-1 0 0,1 1-1,-1-1 1,0 0 0,0 0 0,0 0 0,1-3 0,-1 2-3,-1 1-1,0-1 0,0 1 1,1-1-1,-2 1 0,1-1 1,0 1-1,0 0 0,-1-1 1,0 1-1,1-1 0,-1 1 0,0 0 1,0 0-1,-2-3 0,-1-2-32,0 1 0,0 0 0,-1 0 0,0 1 0,0-1 0,-1 1 0,0 0 0,0 0 0,0 1 0,-11-7 0,2 5-10,0-1 1,0 2 0,-1 0-1,1 1 1,-1 1 0,-1 0-1,-30-1 1,46 4 51,-1 0-1,1 0 0,-1 0 1,1 1-1,-1-1 1,1 0-1,-1 1 1,1-1-1,-1 1 0,1-1 1,-1 1-1,1 0 1,0-1-1,-1 1 0,1 0 1,0 0-1,0 0 1,0 0-1,0 0 1,0 0-1,0 0 0,0 1 1,0-1-1,0 0 1,0 0-1,1 1 0,-1-1 1,0 1-1,1-1 1,-1 2-1,1-3 1,1 1 0,-1-1 0,0 1 0,0-1 0,1 0 0,-1 1 0,0-1 0,1 0 0,-1 1 0,0-1 0,1 0 0,-1 0 0,0 1 0,1-1 0,-1 0 0,1 0 1,-1 0-1,1 0 0,-1 1 0,0-1 0,1 0 0,0 0 0,0 0 4,6 2 44,0-1 0,0 0-1,0 0 1,0 0-1,13-2 1,39-5 130,-30 3-167,62-10 10,-45 6-12,67-2-1,-107 9-6,0 0 0,0 1 0,0 0 0,0 0 0,0 0 0,10 4 0,-14-4 0,0 0 0,0 0 0,1 0 0,-1 0 0,0 1 0,0-1 0,0 1 0,0-1 0,-1 1 0,1 0 0,0 0 0,-1 0 0,1 0 0,-1 0 0,0 0 0,1 0 0,-1 0 0,0 0 0,0 3 0,-1-2 34,0 0-1,0 0 1,0 0-1,-1 0 1,1 0-1,-1 0 1,0 0-1,0-1 1,0 1-1,-2 4 1,-2 5 66,5-11-96,-1 0 0,1 0 0,0 0-1,-1 0 1,0-1 0,1 1-1,-1 0 1,1 0 0,-1 0-1,0-1 1,1 1 0,-2 0-1,1 0 51,6-5 31,3-1-82,-1-1-1,1 0 1,-2-1 0,8-7 0,-9 7-8,1 1 0,0 0 0,0 0 0,1 1 0,10-7 0,-9 8 1,-3 0-14,1 1 1,0 0-1,0 1 1,0-1-1,11-2 0,-16 5 16,0 0 0,1 0-1,-1 0 1,0 0 0,1 0-1,-1 0 1,0 0 0,1 0-1,-1 0 1,0 1 0,1-1-1,-1 1 1,0-1 0,0 1-1,1-1 1,-1 1 0,0 0-1,0 0 1,0-1 0,0 1-1,0 0 1,0 0 0,0 0-1,0 0 1,0 0 0,0 1-1,-1-1 1,1 0 0,0 0-1,-1 0 1,1 1 0,0 1-1,2 6 29,0 1 0,-1-1 0,0 1 0,-1 0 0,0 0 0,0 0 0,-1 15 0,0-21-42,0-3 34,0 1 0,0 0-1,0 0 1,0 0-1,0 0 1,1 0-1,-1-1 1,1 1-1,-1 0 1,1 0 0,0-1-1,0 1 1,0 0-1,-1-1 1,2 1-1,-1-1 1,0 1 0,0-1-1,0 0 1,1 1-1,-1-1 1,1 0-1,-1 0 1,1 0-1,-1 0 1,1 0 0,0 0-1,2 1 1,0-1 19,-1-1 0,1 1 0,-1-1 0,1 1 1,0-1-1,-1 0 0,1 0 0,-1-1 0,1 1 0,-1-1 0,1 0 1,-1 0-1,1 0 0,4-2 0,-5 2-19,25-11 107,-1-1 0,-1-1-1,42-30 1,-24 8-55,40-46-1,-11 9-149,-72 73 67,-1-1 1,1 1-1,-1-1 1,1 1-1,0 0 0,-1-1 1,1 1-1,-1-1 0,1 1 1,0 0-1,-1-1 0,1 1 1,0 0-1,-1 0 1,1 0-1,0 0 0,-1-1 1,1 1-1,0 0 0,0 0 1,-1 0-1,1 1 0,0-1 1,1 0-1,-1 1 4,0-1-1,0 1 1,0 0 0,0-1-1,0 1 1,0 0-1,0 0 1,0 0 0,-1 0-1,1 0 1,0 0 0,-1 0-1,2 1 1,1 5-13,0 0 1,0 0-1,2 13 1,0-3 52,-2 0 1,0 1-1,-1 0 1,0 0 0,-2 0-1,0-1 1,-1 1-1,-1 0 1,-1 0-1,0-1 1,-7 20-1,10-36-28,0 0-1,-1 1 0,1-1 0,-1 0 1,0 1-1,1-1 0,-1 0 0,0 0 0,0 1 1,0-1-1,0 0 0,0 0 0,0 0 1,0 0-1,0 0 0,0 0 0,0-1 0,0 1 1,-1 0-1,1-1 0,0 1 0,-1 0 1,1-1-1,-1 0 0,1 1 0,0-1 0,-1 0 1,1 0-1,-1 1 0,1-1 0,-1 0 1,1-1-1,-1 1 0,1 0 0,0 0 0,-1-1 1,-1 0-1,-6-2 14,0-1-1,1 0 1,0 0 0,-15-10-1,8 4-7,-6-7-36,18 14 19,-1 0 1,1 0-1,-1 0 0,0 1 1,-7-4-1,11 6 9,0 0-1,-1 0 1,1 0-1,0 0 1,0 0-1,0 0 1,-1 0-1,1 0 1,0 0-1,0 0 1,0 0-1,-1-1 1,1 1-1,0 0 1,0 0-1,0 0 1,0 0-1,-1 0 1,1 0-1,0 0 1,0 0-1,0-1 1,0 1-1,0 0 1,-1 0-1,1 0 1,0 0-1,0-1 1,0 1-1,0 0 1,0 0-1,0 0 1,0 0-1,0-1 1,0 1-1,0 0 1,0 0-1,0 0 1,0-1-1,0 1 1,0 0-1,0 0 1,0 0-1,0-1 1,0 1-1,0 0 1,0 0-1,0 0 1,0-1-1,0 1 1,0 0-1,0 0 1,0 0-1,0 0 1,0-1 0,1 1-1,0 0 0,-1-1-1,1 1 1,0-1 0,0 1-1,0 0 1,0 0 0,0-1-1,-1 1 1,1 0 0,0 0-1,0 0 1,0 0 0,0 0-1,1 0 1,44 6 128,46 7 295,-63-8-303,1-1-1,42 0 0,58-8 95,-14 0-2519,-99 3 900,-8-1-722,-9 2 2015,0 0 1,-17-13-11743,8 11 10035,-17-8-4676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8:22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32 123 10144,'-27'-28'3744,"22"25"-2912,10 3-224,4 0 1215,9 0-1119,22-5 2336,33-2-1728,22-6 672,-2 1-1184,1 0-384,24 1-256,7-1-768,-4-1 320,-13 10-5440,-18-1 3137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9:24.1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365 107 2560,'-23'-4'578,"-3"1"262,0-2 0,-26-8 0,-48-15 974,78 21-1352,0 2 1,-1 1 0,-37-4-1,49 8-282,14-1-8,19-1 116,121 8-69,0 0-230,772-30 1307,-549 15-1248,-153 6-10,-43 0 167,256 29 0,-412-24-187,18 2 202,57 14 1,-89-18-208,1 0 0,-1 0-1,1 1 1,-1-1 0,0 0 0,1 0 0,-1 0 0,1 0 0,-1 0-1,0 1 1,1-1 0,-1 0 0,0 0 0,1 1 0,-1-1-1,0 0 1,1 0 0,-1 1 0,0-1 0,0 0 0,1 1 0,-1-1-1,0 1 1,0 0 0,-5 6 228,-16 3 29,-9-1-93,-58 9 1,40-9-154,-2 1 91,-1-2 1,-89 2-1,53-10-51,-357-8 331,320 5-1446,132 6 428,17 1 681,439 31 555,4-34-551,-448-2-33,234-6 167,46 0-301,-172 7 170,158 1-2850,-100 13-2543,-103-2 2192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9:24.9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0 112 3136,'5'-18'1238,"-4"17"-1133,0 1 0,-1-1-1,1 0 1,0 1 0,0-1-1,0 1 1,0-1-1,0 1 1,1 0 0,0-1-1,0 0-19,22-10 567,1 1-1,0 1 0,1 2 0,-1 0 0,1 2 0,28-3 1,161 0-444,-96 6 193,-3-3-300,104-2 268,232-1-193,-192 10-146,5 0-124,224-1-4018,-353 7 288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9:26.0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26 197 4640,'-13'-11'505,"0"-3"799,13 14-1297,0 0 0,0 0-1,0 0 1,0 0 0,0 0 0,0 0-1,0 0 1,0-1 0,0 1 0,0 0-1,1 0 1,-1 0 0,0 0 0,0 0-1,0 0 1,0 0 0,0 0 0,0 0-1,0 0 1,0-1 0,0 1 0,0 0-1,0 0 1,0 0 0,1 0 0,-1 0-1,0 0 1,0 0 0,0 0 0,0 0-1,0 0 1,0 0 0,0 0 0,0 0-1,0 0 1,1 0 0,-1 0 0,0 0-1,0 0 1,0 0 0,0 0 0,0 0-1,0 0 1,0 0 0,0 0 0,1 0-1,13 3-266,14 3 626,0-2 0,36 2 0,-10-1 222,67 9 871,162 14-577,138-25-37,5-20-126,-98 3-123,177-9-111,-124 0-202,-199 10-208,224-26 66,-128 11 54,-208 21-215,224-11 301,-293 18-333,28 0 740,-21-1-109,-20-1-509,-68 1-539,-441-11-144,-393-8 965,666 13-131,-426-6 134,628 13-491,0 3 0,0 1 0,-51 13 0,96-17 103,0 0 1,0 1-1,-1-1 1,1 0-1,0 1 1,0-1-1,0 1 1,0-1-1,-1 1 1,1-1-1,0 1 1,0 0-1,0-1 1,0 1-1,0 0 1,-1 2-1,2-3 23,0 1 1,0-1-1,0 1 1,0-1-1,0 1 1,0-1-1,0 1 0,0-1 1,0 0-1,0 1 1,0-1-1,1 1 1,-1-1-1,0 1 0,0-1 1,0 1-1,1-1 1,-1 0-1,0 1 1,1-1-1,-1 0 0,0 1 1,1-1-1,-1 0 1,0 1-1,1-1 1,-1 0-1,1 1 0,4 2 21,-1-1-1,1 0 1,-1 1-1,1-1 1,0-1-1,0 1 0,5 0 1,19 2 297,46 1-1,-40-4-170,4 1 80,252 6 766,271 15-492,20 14-523,34-18-950,-119-24-8900,-317-9 6506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9:27.5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 63 5888,'-30'-16'2874,"89"27"-2529,85 4-1,-109-13 18,389 24 1470,-236-16-1648,416 18-19,-241-11-14,-53-3 200,106-12-107,-341-4-248,136-6 889,-190 8-272,-16-2-242,-7-1-244,-11-3-59,-5 1-106,-1 2 1,0 0 0,0 2-1,0 0 1,-23 1 0,-6 1-17,-340-9-305,-769-7 1097,1135 15-839,78-1 698,324-15-181,-228 12-560,592-9 1,-267 7 286,980 6-234,-1008 7 124,289 8 9,-336-3-13,265 13 33,-285-13 215,-339-12-66,-1-3 1,58-10-1,-21-9-179,-50 12-101,-12 4-253,-100 9-1153,-103 1 1289,118-5 68,-496-8 481,-314-53 1540,874 62-1900,-362-27-896,359 27 576,-7-1-316,0 2 0,-22 3 0,32-4 214,0 1 0,1 0 0,-1 1 1,0-1-1,0 0 0,1 1 0,-1 0 0,1 0 0,-17 15-1675,-1 14-935,6-8 197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9:20.2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242 215 1568,'-10'-3'424,"1"1"1,0 1 0,-1-1-1,-14 1 1,16 1 242,0-1 0,0-1 0,0 0 1,-13-4-1,-12-3 268,-51-11 1769,75 16-2588,9-2-235,15-6-216,-11 9 337,13-7 27,0 1-1,1 1 0,0 0 1,0 1-1,25-6 0,101-16 240,-137 28-268,337-46-29,-260 41 10,-1 3 0,95 11 0,85 28 70,-216-27-17,-1 3 0,0 3 0,65 28 0,-106-41 38,0 0 0,-1 1 1,0-1-1,6 6 0,-9-8-44,0 1-1,0 0 0,-1-1 1,1 1-1,0 0 1,-1 0-1,1-1 1,0 1-1,-1 0 1,1 0-1,-1 0 1,0 0-1,1 0 0,-1 0 1,0 0-1,0 0 1,1 0-1,-1 0 1,0 0-1,0 0 1,0 0-1,0 0 1,0 0-1,0 0 0,-1 0 1,1 0-1,0-1 1,-1 3-1,-1 1 19,0 0 0,0 0-1,-1-1 1,1 1 0,-1-1-1,0 1 1,0-1 0,-6 4 0,-32 24 15,34-26-48,-9 5 21,0-1 1,0-1-1,-36 14 1,-55 9 133,82-25-149,-535 99 152,534-103-170,-8 1-365,26-3-45,15-4 109,16-8 707,-23 12-399,0 0 1,-1 0-1,1 0 1,0 0 0,0 0-1,-4-3 135,-1 0 0,1 0-1,-1 0 1,0 1-1,0 0 1,0 0 0,-10-2-1,-42-7-52,32 7 2,-198-31 569,211 33-1191,36 2-17,179-26 576,2-18-155,-58 12 164,333-56-19,8 40-38,66 51 128,-3 53 214,-518-50-259,350 65 694,-370-68-668,-9-2-67,1 0 1,0 0 0,0 0-1,10 0 1,-1 2 287,-22-2 98,-312 16 218,2 22-650,43-5 213,-242 26-110,514-59-80,-4-1-104,0 1 0,0 0 0,0 1 0,0 0 0,-13 5 0,20-7 96,-1 0 0,1 0 1,0 0-1,0 0 0,0 0 0,-1 0 0,1 0 0,0 0 1,0 0-1,0 0 0,-1 1 0,1-1 0,0 0 0,0 0 1,0 0-1,0 0 0,0 0 0,-1 1 0,1-1 0,0 0 0,0 0 1,0 0-1,0 0 0,0 1 0,0-1 0,0 0 0,0 0 1,0 0-1,-1 1 0,1-1 0,0 0 0,0 0 0,0 0 0,0 1 1,0-1-1,0 0 0,0 0 0,1 1 0,-1-1 0,0 0 1,0 0-1,0 0 0,0 1 0,0-1 0,0 0 0,0 0 0,0 0 1,0 0-1,1 1 0,-1-1 0,0 0 0,0 0 0,0 0 1,0 0-1,0 0 0,1 1 0,-1-1 0,0 0 0,0 0 0,1 0 1,13 6-208,7-1 165,0-1 0,0-1-1,0-1 1,34-1 0,-24 0 50,319-10 97,5-21-78,-299 25-17,45-4 4,337-42 596,-431 50-505,0-1 1,0 1-1,-1-1 1,1-1-1,0 1 1,-1-1-1,0 0 1,12-8-1,-16 9-59,0 1-1,0-1 1,0 0-1,-1 0 0,1 0 1,-1 0-1,1 0 1,-1 0-1,0 0 0,1 0 1,-1-1-1,0 1 1,-1-1-1,1 1 1,0 0-1,-1-1 0,1 1 1,-1-1-1,0 0 1,0 1-1,0-1 0,0 1 1,0-1-1,0 1 1,-1-1-1,1 1 0,-3-5 1,1 0-27,-1 0 1,-1 0-1,0 0 1,0 1-1,0-1 0,0 1 1,-1 0-1,0 0 1,-1 1-1,1-1 1,-1 1-1,0 0 0,0 1 1,0-1-1,-1 1 1,0 1-1,-8-4 0,-7-3-39,-1 2 0,0 0-1,0 2 1,-30-5 0,-8 3-40,-1 2 1,1 2-1,-97 8 0,83 3-46,1 4 0,-113 30-1,79-12-269,106-28 366,-21 8-158,23-9 158,-1 0 1,1 0 0,-1 1-1,0-1 1,1 0-1,-1 1 1,1-1-1,-1 1 1,1-1 0,-1 0-1,1 1 1,-1-1-1,1 1 1,-1 0-1,1-1 1,0 1 0,-1-1-1,1 1 1,0 0-1,-1-1 1,1 1-1,0-1 1,0 1 0,0 0-1,0-1 1,0 1-1,-1 1 1,2-2 5,-1 1 1,0 0-1,1-1 0,-1 1 1,1 0-1,-1-1 1,1 1-1,-1-1 1,1 1-1,-1-1 0,1 1 1,0-1-1,-1 1 1,1-1-1,-1 0 0,1 1 1,0-1-1,0 0 1,-1 1-1,1-1 0,0 0 1,1 0-1,7 2-22,1 0 0,0-1 0,-1 0 0,1-1 0,0 0 0,14-2 0,63-14 6,-77 14 30,350-74-16,-253 59 108,153-5 0,-242 21-71,-3 0 38,0 1 0,0 0 0,0 1 0,0 1 0,17 4 0,-31-6-41,0 0 1,0 0 0,0 0-1,-1 0 1,1 1-1,0-1 1,0 0 0,0 1-1,-1-1 1,1 0 0,0 1-1,-1-1 1,1 1-1,0-1 1,-1 1 0,1-1-1,0 1 1,-1-1-1,1 1 1,-1 0 0,1-1-1,-1 1 1,0 0-1,1 0 1,-1-1 0,1 1-1,-1 0 1,0 0-1,0 0 1,0-1 0,1 1-1,-1 0 1,0 0-1,0 0 1,0-1 0,0 1-1,0 0 1,0 0 0,-1 0-1,1 0 1,0-1-1,-1 3 1,0-1 16,-1 1 0,1 0 1,-1-1-1,0 1 0,0-1 1,0 0-1,0 0 0,0 0 0,-1 0 1,-4 4-1,-2-1 9,1 0 1,-2-1-1,1 0 1,0 0-1,-1-1 1,-16 3-1,-61 4 185,68-8-211,-173 6 201,157-9-108,1-1 0,0-2-1,-54-13 1,79 14-133,0 0 1,0 0-1,0-1 1,0-1-1,1 1 1,-13-10-1,17 11-44,1 0-1,0 1 1,1-1-1,-1 0 1,0 0-1,1 0 1,0-1 0,-3-4-1,4 6 6,0 0 1,0 0-1,1 0 1,-1 0-1,0-1 1,1 1-1,0 0 1,0 0-1,-1-1 1,1 1-1,1 0 1,-1 0-1,0-1 1,0 1-1,2-4 0,-1 4-98,0 0-1,0 0 0,0 0 0,0 0 0,0 0 0,0 0 0,1 0 0,-1 0 0,1 1 0,-1-1 0,1 0 0,3-2 0,1 1-324,-1-1 1,1 1 0,10-4 0,50-14-5508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9:21.8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366 438 4224,'-49'-100'1904,"49"99"-1886,-1 0 1,0-1-1,1 1 1,0 0-1,-1-1 0,1 1 1,0-1-1,0 1 1,0-1-1,-1 1 1,2 0-1,-1-1 0,0 1 1,0-1-1,0 1 1,1 0-1,-1-1 1,1 1-1,-1-1 0,1 1 1,-1 0-1,1 0 1,0-1-1,1-1 1,2-1-52,0 0 0,1 0 1,-1 0-1,1 1 0,4-4 0,6-3 99,9-7 177,0 1-1,2 0 1,0 2-1,0 2 0,1 0 1,1 2-1,-1 0 0,57-10 1,-9 7-35,1 4 0,94-1 0,-161 14 698,-31 3-303,15-5-528,-53 14 321,-1-3 1,-88 7-1,79-16-104,-1-2 0,0-4 0,-84-12 0,111 5-575,40 6 59,9 0 64,13-3-20,-16 6 163,34-9-151,38-5 0,-73 13 161,1 1 1,0 0-1,0 0 1,0 0-1,0 0 1,0 0-1,-1 0 0,1 1 1,0-1-1,0 1 1,0-1-1,-1 1 1,3 0-1,-4 0 12,1-1 0,-1 0 1,0 1-1,1-1 0,-1 0 1,0 1-1,1-1 0,-1 0 0,0 1 1,0-1-1,0 1 0,1-1 1,-1 0-1,0 1 0,0-1 0,0 1 1,0-1-1,0 1 0,0-1 0,0 0 1,1 2-1,-2-1 10,1 0 0,0 0-1,0 1 1,-1-1 0,1 0 0,-1 0-1,1 1 1,-1-1 0,0 0 0,-1 2 0,-3 4 36,0-1 1,-1 1 0,0-1-1,-1-1 1,1 1 0,-1-1 0,0 0-1,-14 7 1,-67 27 186,75-34-173,-26 10 325,0-1 0,0-2 1,-1-1-1,-50 5 1,76-16-295,14 0-98,0 0 0,-1-1 0,1 1 0,0 0 0,0 0 0,0 0 0,0 0 0,0 0 0,0 0 0,0 0 0,-1 0-1,1 0 1,0 0 0,0-1 0,0 1 0,0 0 0,0 0 0,0 0 0,0 0 0,0 0 0,0 0 0,0 0 0,0-1 0,0 1 0,0 0 0,0 0-1,0 0 1,0 0 0,0 0 0,0 0 0,0-1 0,0 1 0,0 0 0,0 0 0,0 0 0,0 0 0,0 0 0,0 0 0,0-1 0,0 1-1,0 0 1,0 0 0,0 0 0,1 0 0,-1 0 0,0 0 0,2-2-25,0 0 1,0 0-1,0 0 1,0 1-1,1-1 0,-1 1 1,5-2-1,353-171-586,-307 150 626,1 2 1,1 3-1,60-13 0,-84 22 27,-24 7-4,1 1 0,-1 0 0,0 0 0,1 0 0,9 0 0,-17 2-35,0 0 0,1 0 0,-1 0 0,0 0-1,0 0 1,0 0 0,1 0 0,-1 0 0,0 0 0,0 0-1,0 0 1,1 0 0,-1 0 0,0 1 0,0-1 0,0 0-1,0 0 1,1 0 0,-1 0 0,0 0 0,0 0-1,0 0 1,0 0 0,0 1 0,1-1 0,-1 0 0,0 0-1,0 0 1,0 0 0,0 1 0,0-1 0,0 0 0,0 0-1,0 0 1,0 0 0,1 1 0,-1-1 0,0 0 0,0 0-1,0 0 1,0 1 0,0-1 0,0 0 0,0 0 0,-1 6-212,1-1 0,-1 0 0,0 0 0,0 0 0,-3 7 0,-5 19-1195,-2 47-941,9 12-2650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1:52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 12704,'-27'-8'5759,"62"16"-4991,-3-5 704,4 1-960,67 1 1280,10 3-1024,40 0-160,-5-1-384,18 6-160,-16-1-32,-12 0-256,-20 4 128,-29-4-4736,-21 3 2624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9:31.2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1404 44 5472,'4'-33'1760,"-4"24"-1099,-4 8-284,-8 8-64,8-4-214,-15 8 38,0 0 0,-28 10 0,-272 96 751,302-111-773,-344 99 1414,-6-18-118,214-52-879,136-31-528,-51 14-339,81-22 163,0 0 1,18-4-1,7 0 58,368-97-31,77-18 599,-95 46-315,-280 62-99,180 0 0,-236 16-68,58 8 0,-86-5 58,-1 1 1,0 1-1,0 0 0,35 17 1,-52-21-2,0 1 1,-1 0 0,1 1 0,-1-1 0,7 7 0,-10-9 0,-1 0 0,1 1 0,-1 0 0,0-1 0,0 1 0,0 0 0,0-1 0,0 1 0,0 0 0,0 0 1,-1 0-1,1 0 0,-1 0 0,1 0 0,-1 0 0,0 0 0,1 0 0,-1 0 0,0 0 0,-1 2 0,0 3 21,-1 0 1,0 0-1,0-1 0,-1 1 0,0-1 0,0 0 1,0 1-1,-1-2 0,0 1 0,0 0 0,-1-1 1,1 1-1,-1-1 0,-11 8 0,1-2 4,0 0 0,-1-2-1,-25 13 1,-165 64 258,123-53-231,-621 216 430,604-216-539,24-10-672,82-27 513,0 0-1,1 0 0,8-5 1,87-37-90,2 5 0,149-39 1,129-10 569,-280 67-332,263-37 481,-352 60-160,-13 0-280,0 0 0,0 0 1,0 0-1,1 0 0,-1 0 0,0 0 0,0 0 1,0 0-1,0 0 0,0 0 0,0 0 0,0 0 0,0 0 1,0 0-1,0 0 0,0 0 0,0 0 0,0 0 1,0 0-1,0 0 0,0 0 0,1 0 0,-1 0 1,0 0-1,0 1 0,0-1 0,0 0 0,0 0 1,0 0-1,0 0 0,0 0 0,0 0 0,0 0 0,0 0 1,0 0-1,0 0 0,0 0 0,0 0 0,0 0 1,0 0-1,0 1 0,0-1 0,0 0 0,0 0 1,0 0-1,0 0 0,0 0 0,0 0 0,0 0 1,0 0-1,0 0 0,0 0 0,0 0 0,0 0 0,0 0 1,-1 0-1,1 0 0,0 1 0,0-1 0,0 0 1,0 0-1,0 0 0,0 0 0,-19 10 299,-8 0-202,-49 12 1,7-3-126,-95 34 25,-36 15 133,-309 92 293,-14-36 140,305-92-347,204-30-305,-29 0 1,43-2 77,-1 0-1,0 0 0,0 0 1,0-1-1,0 1 0,0 0 1,1 0-1,-1 0 0,0-1 1,0 1-1,0 0 0,1-1 1,-1 1-1,0-1 0,0 1 1,1-1-1,-1 1 0,0-1 1,0 0-1,1 0-1,0 1 0,0-1 0,-1 1 0,1-1 0,0 1-1,0-1 1,0 0 0,0 1 0,0-1 0,0 1 0,0-1 0,0 1 0,1-1 0,-1 1 0,0-1 0,0 1 0,0-1-1,1 1 1,-1-1 0,0 1 0,0-1 0,1 0 0,3-4-90,1 0-1,-1 0 1,1 0 0,7-5 0,69-49-370,43-18 102,145-45 75,19 16 132,-214 79 146,441-150-5,6 35-77,-418 123 182,-94 17-31,-1 1 1,1 1-1,-1-1 0,15 2 1,-22-1-51,-1 0-1,0 0 1,1 0 0,-1 0-1,1 0 1,-1 0 0,0 0-1,1 0 1,-1 0 0,0 1-1,1-1 1,-1 0 0,0 0-1,1 0 1,-1 0 0,0 1-1,1-1 1,-1 0 0,0 0-1,0 0 1,1 1 0,-1-1-1,0 0 1,0 1 0,0-1-1,1 0 1,-1 0 0,0 1-1,0-1 1,0 0 0,0 1-1,1-1 1,-1 1 0,0-1-1,0 0 1,0 1 0,0-1-1,0 0 1,0 1 0,0-1-1,0 0 1,0 1 0,0-1-1,0 0 1,-1 1 0,1-1-1,0 1 1,0-1 0,0 0-1,0 1 1,0-1 0,-1 0-1,1 0 1,0 1 0,0-1-1,-1 0 1,1 0 0,0 1-1,0-1 1,-1 0 0,1 0-1,0 1 1,-1-1 0,-6 6 57,-1 0 0,0 0 1,-17 8-1,-43 19 14,-108 37-1,-24 0-95,-299 89 37,-215 51 325,547-166-250,-38 1-86,159-39-613,46-6 603,0 0 1,0 0-1,-1 0 0,1 1 0,0-1 0,0 0 0,0 0 0,0 0 1,0 0-1,0 0 0,0 0 0,-1 0 0,1 0 0,0 0 1,0 0-1,0 0 0,0 0 0,0 0 0,0 0 0,0 0 1,-1 0-1,1 0 0,0 0 0,0 0 0,0 0 0,0 0 0,0 0 1,0-1-1,0 1 0,0 0 0,-1 0 0,1 0 0,0 0 1,0 0-1,0 0 0,0 0 0,0 0 0,0 0 0,0 0 1,0-1-1,0 1 0,0 0 0,0 0 0,0 0 0,0 0 0,0 0 1,0 0-1,0 0 0,0 0 0,0-1 0,0 1 0,0 0 1,9-7-193,44-21-80,61-22-1,49-7-31,210-36 92,12 22 194,500-57-4,-626 101 49,-35 6-65,-50 3 43,31 0 325,-204 18-316,30-3 353,-39 4-49,-42 5-218,-307 48-173,40-4 97,205-35 0,-227 33-59,166-17 19,95-18 38,-82 15-77,142-24-47,-28 6-253,42-8 316,1-1-1,0 0 1,-1 1-1,1-1 1,0 1-1,0 0 1,0 0-1,0 0 0,-4 5 1,7-7 33,-1 0 0,1 1 0,-1-1 0,1 1 1,-1-1-1,1 1 0,0-1 0,-1 0 0,1 1 0,0-1 0,-1 1 0,1 0 0,0-1 1,0 1-1,0-1 0,-1 1 0,1-1 0,0 1 0,0-1 0,0 1 0,0 0 0,0-1 1,0 1-1,0-1 0,0 1 0,0 0 0,1-1 0,-1 1 0,0-1 0,0 1 1,0-1-1,1 1 0,-1-1 0,0 1 0,0-1 0,1 1 0,-1-1 0,0 1 0,1-1 1,-1 1-1,1-1 0,-1 0 0,1 1 0,-1-1 0,1 0 0,-1 1 0,1-1 0,-1 0 1,2 1-1,3 1-11,1 0 1,-1 0 0,1 0 0,0-1-1,7 1 1,97 7 58,48-6 54,390-16 161,-347 7-269,527-12 5,-3 17 216,-528 8 382,-168-3-337,-24-1-41,-14 2 285,-48 4-168,-67 4-181,-52 10-80,-63 5-53,-175 25 17,-297 33 184,476-63-138,42-3-36,159-16-27,-172 21-454,150-14 91,48-6 78,15-3-7,19-2 116,-1-2 0,42-7-1,-27 4 102,124-18-27,48-8 123,647-63 32,-60 52-120,-6 59 80,-313 37 606,-435-44-129,-37-5-304,-8-5-191,0 0-1,0 1 0,0-1 1,0 0-1,0 0 0,0 1 1,0-1-1,0 0 0,-1 0 1,1 1-1,0-1 0,0 0 1,0 0-1,0 0 0,0 1 1,0-1-1,-1 0 0,1 0 1,0 0-1,0 1 0,0-1 1,-1 0-1,1 0 0,0 0 1,0 0-1,0 0 0,-1 0 1,1 0-1,0 1 0,-1-1 1,-9 3 102,-1 1 0,-16 2 1,-208 37-82,-470 23-641,110-57 729,247-7-208,237 3-873,119-5 709,0-1-1,13-3 0,13-2 61,649-89-107,60 36 170,79 34 556,-758 21-172,-62 4-199,0 0-1,0-1 1,0 1 0,0 0-1,0-1 1,-1 0 0,1 1-1,0-1 1,3-2-1,-4 3-39,-1 0 0,0 0 0,0-1-1,0 1 1,1 0 0,-1 0 0,0 0-1,0-1 1,0 1 0,0 0 0,0 0 0,0-1-1,0 1 1,0 0 0,0 0 0,0-1-1,0 1 1,1 0 0,-2-1 0,1 1-1,0 0 1,0 0 0,0-1 0,0 1-1,0 0 1,0 0 0,0-1 0,0 1-1,0 0 1,0 0 0,0 0 0,-1-1 0,1 1-1,0 0 1,0 0 0,0-1 0,0 1-1,-1 0 1,1 0 0,0 0 0,-1-1-1,-3-1 39,0-1 0,0 1 0,-1-1 0,1 1 0,-1 0 0,0 1 0,-8-3 0,-18-2-9,-38-3 0,-93-1-168,-46-1 58,-336-4 249,345 11-182,-26-1-45,44 1-74,118 2-18,-213-3-568,325-1-279,697-23 823,9 39 529,-313-2-262,-238-5 521,-193-3-482,1-1 0,17-2 1,-19-2 212,-10 5-344,0 0 0,0 0 0,0 0 0,1-1 0,-1 1 0,0 0 0,0 0 0,0 0 0,0-1 0,0 1 0,0 0 0,0 0 0,0 0 0,0-1 0,0 1 1,0 0-1,0 0 0,0 0 0,0-1 0,0 1 0,0 0 0,0 0 0,-1 0 0,1-1 0,0 1 0,0 0 0,0 0 0,0 0 0,0 0 0,0-1 0,0 1 0,-1 0 0,1 0 0,-3-2 41,0 0-1,-1 0 1,1 0-1,0 0 1,-1 1 0,1 0-1,-1-1 1,-4 0-1,-52-11 85,-80-9 0,-51 2-285,-49 4 37,-645-13-43,804 29 141,-871-4-14,548-12 28,270 0-96,114 10-227,19 6 315,1-1 0,0 1 0,0 0 0,0 0 0,0 0 0,-1 0-1,1 0 1,0 0 0,0 0 0,0 0 0,0-1 0,0 1 0,0 0 0,0 0 0,-1 0-1,1 0 1,0 0 0,0-1 0,0 1 0,0 0 0,0 0 0,0 0 0,0 0 0,0-1-1,0 1 1,0 0 0,0 0 0,0 0 0,0-1 0,0 1 0,0 0 0,0 0 0,0 0-1,0 0 1,0-1 0,0 1 0,0 0 0,0 0 0,0 0 0,1 0 0,-1 0 0,0-1-1,0 1 1,0 0 0,0 0 0,0 0 0,0 0 0,0 0 0,1-1 0,3-1-66,0 0 0,1 0 1,0 0-1,-1 1 0,1-1 1,0 1-1,5-1 0,94-13-256,49-3 138,50 0 69,637 6-188,0 68 131,-815-54 185,755 96 705,-770-97-564,-1 1-1,16 6 1,-19-4 314,-12 1 40,-17 0-258,0-1 0,1-1 0,-37 0-1,46-2-205,-156 6 103,-56 2-166,-692 6 11,-71-38 117,938 21-128,-112-9-212,156 10 114,0 0 1,0-1 0,-11-3 0,17 5 111,-1-1 0,1 1 0,-1 0 0,1 0 0,0 0 0,-1-1 1,1 1-1,0 0 0,-1 0 0,1-1 0,0 1 0,-1 0 0,1 0 0,0-1 0,-1 1 0,1-1 0,0 1 0,0 0 0,0-1 0,-1 1 1,1 0-1,0-1 0,0 1 0,0-1 0,0 0-7,0 0-1,1 0 1,-1 1 0,1-1-1,-1 0 1,1 1 0,-1-1-1,1 0 1,-1 1 0,1-1 0,0 1-1,-1-1 1,1 1 0,0-1-1,-1 1 1,1 0 0,0-1 0,1 0-1,17-6-179,23-7 0,31-7 8,82-11-1,81 0 56,538-7-226,208 73 182,-926-31 184,283 26 287,-331-28-189,0 1 1,0-1-1,0 1 0,10 5 1,-18-7-96,1 0 1,-1 0 0,0 0-1,1 0 1,-1 0 0,0 0-1,1 1 1,-1-1 0,0 0-1,1 0 1,-1 0 0,0 1 0,1-1-1,-1 0 1,0 1 0,0-1-1,1 0 1,-1 0 0,0 1-1,0-1 1,0 0 0,1 1-1,-1-1 1,0 0 0,0 1 0,0-1-1,0 1 1,0-1 0,0 0-1,0 1 1,0-1 0,0 0-1,0 1 1,0-1 0,0 1-1,0-1 1,0 0 0,0 1 0,0-1-1,0 0 1,0 1 0,0-1-1,-1 1 1,1-1 0,0 0-1,0 1 1,0-1 0,-1 0-1,1 0 1,0 1 0,-1-1-1,1 0 1,0 0 0,-1 1 0,-31 17 276,23-14-236,-182 81 268,101-49-265,-515 195 231,493-193-244,-203 64 379,274-89-357,29-8-178,12-5 118,0 0-1,0 0 0,0 0 1,0 0-1,0 0 0,0 0 1,0 0-1,0 0 0,0 0 1,0 0-1,0 0 1,0 0-1,0 0 0,0 0 1,0 0-1,0 0 0,0 0 1,0 0-1,0 0 0,0 0 1,0 0-1,1 0 0,-1 0 1,0 0-1,0 1 1,0-1-1,0 0 0,0 0 1,0 0-1,0 0 0,0 0 1,0 0-1,0 0 0,0 0 1,0 0-1,-1 0 0,1 0 1,0 0-1,0 0 1,0 0-1,0 0 0,0 0 1,0 0-1,0 0 0,0 0 1,0 1-1,0-1 0,0 0 1,0 0-1,0 0 0,0 0 1,0 0-1,0 0 1,0 0-1,0 0 0,0 0 1,0 0-1,0 0 0,0 0 1,0 0-1,0 0 0,25-1-183,34-6 8,-1-2 0,70-22 0,-62 15 212,-5 1-10,492-106 87,-447 104-216,2 4 1,-1 5-1,136 8 1,-227 0 113,-1 1 0,0 1 0,0 0 0,0 1-1,0 0 1,21 9 0,-34-11 36,0 0 0,0 0 0,0 0-1,-1 0 1,1 1 0,0-1 0,-1 0 0,1 1-1,-1-1 1,1 1 0,-1 0 0,2 2 0,-2-2-26,-1-1 0,0 0 0,1 0 0,-1 0 0,0 0 0,0 0 1,0 0-1,0 0 0,0 0 0,0 1 0,0-1 0,0 0 0,0 0 0,0 0 1,0 0-1,-1 0 0,1 0 0,-1 0 0,1 0 0,-1 0 0,1 0 0,-1 0 1,1 0-1,-2 1 0,-2 3 28,0-1 1,0-1 0,0 1-1,-1-1 1,0 1-1,1-1 1,-1-1 0,-7 4-1,-42 18 84,0-3 0,-2-2 0,-88 18-1,-184 18 53,264-45-132,-324 41 497,374-49-713,9-1 16,-1 0-1,1-1 0,0 1 1,0-1-1,-9-1 0,19-3-439,11-1 499,90-13-135,162-5 0,-142 17 101,171 15 1,-273-7 184,1 2 0,31 8 0,-45-7 397,-11-5-453,0 0 0,0 0-1,0 0 1,0 0 0,0 0 0,0 0 0,0 0-1,0 1 1,0-1 0,0 0 0,0 0 0,0 0-1,0 0 1,0 0 0,0 0 0,0 0 0,0 0-1,0 0 1,0 0 0,0 1 0,0-1-1,0 0 1,0 0 0,0 0 0,0 0 0,0 0-1,0 0 1,0 0 0,0 0 0,0 0 0,0 0-1,0 1 1,0-1 0,0 0 0,0 0 0,0 0-1,0 0 1,0 0 0,0 0 0,0 0 0,-1 0-1,1 0 1,0 0 0,0 0 0,0 0 0,0 0-1,0 0 1,0 0 0,0 0 0,0 1 0,-21 4 322,18-5-301,-45 7 226,-57 1 0,-59-3-157,-53-7-59,-680-66-223,581 27 271,-321-85 0,1-39-68,284 72 73,140 36-261,-356-84-96,444 117 58,-1 6-1,-201-5 1,275 24 58,0 1 1,0 3-1,0 2 1,-87 24 0,131-29 64,0 0 0,0 1 0,0 0 0,0 0 0,0 0 0,1 1 0,-12 9 0,18-13 71,-1 0 1,1 1-1,-1-1 1,1 1-1,-1-1 1,1 1-1,0-1 1,-1 0-1,1 1 1,0 0-1,0-1 1,-1 1-1,1-1 1,0 1-1,0-1 1,0 1-1,0-1 1,0 1-1,-1 0 1,1-1-1,0 1 1,0-1 0,0 1-1,1 0 1,-1-1-1,0 1 1,0-1-1,0 1 1,0-1-1,0 1 1,1-1-1,-1 2 1,2-1-7,-1 1 1,0-1-1,1 0 1,-1 0-1,0 1 1,1-1-1,-1 0 1,1 0-1,2 1 1,5 1 12,-1 1 0,1-1 0,1-1 0,-1 0-1,0 0 1,0-1 0,1 0 0,12 0 0,9 0-10,259 8-133,7-15 185,-198 3-13,95-3 48,256-4-15,-430 10-45,379 9-45,-385-8 83,0-1 50,-1 1-1,0 1 0,1 0 0,-1 0 0,14 6 0,-27-8-87,0 0-1,0 0 1,-1 0 0,1 0-1,0 0 1,0 0-1,0 0 1,-1 0 0,1 1-1,0-1 1,0 0-1,0 0 1,0 0 0,0 0-1,-1 0 1,1 1-1,0-1 1,0 0 0,0 0-1,0 0 1,0 0-1,0 1 1,0-1 0,-1 0-1,1 0 1,0 0-1,0 1 1,0-1 0,0 0-1,0 0 1,0 0-1,0 1 1,0-1 0,0 0-1,0 0 1,0 0-1,0 1 1,0-1-1,1 0 1,-1 0 0,0 0-1,0 1 1,0-1-1,0 0 1,0 0 0,0 0-1,0 0 1,0 1-1,1-1 1,-1 0 0,0 0-1,0 0 1,0 0-1,0 0 1,1 1 0,-1-1-1,0 0 1,0 0-1,0 0 1,1 0 0,-1 0-1,0 0 1,0 0-1,0 0 1,1 0 0,-1 0-1,-8 3 84,0 0 0,0 0 0,-14 2 0,-309 44 210,227-37-268,-439 39 243,379-44-29,-216-19 1,316 7-111,-93-21 1,152 25-158,-6-2-39,0 0 0,-14-6 0,23 8 40,1 1 1,-1-1-1,0 0 1,1 0 0,-1 0-1,1 0 1,-1 0-1,1 0 1,-1 0-1,1-1 1,0 1-1,0 0 1,0-1-1,-1 1 1,1-1-1,1 0 1,-1 1-1,0-1 1,0 0-1,0-3 1,0 4-2,1 1 1,0-1-1,0 0 0,0 0 1,1 0-1,-1 0 0,0 0 1,0 0-1,0 0 0,1 0 1,-1 0-1,0 0 0,1 0 1,0-1-1,1 0-23,-1-1-1,1 1 1,0 0 0,0 0-1,0 0 1,5-3 0,13-8-84,0 2-1,33-15 1,107-36-114,77-19 134,50 0 90,65 10-363,45 19-1306,19 30-438,5 12-3354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9:56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768 257 3488,'0'-1'40,"0"1"1,0 0 0,0 0-1,0 0 1,0 0-1,0-1 1,0 1-1,0 0 1,1 0 0,-1 0-1,0 0 1,0 0-1,0-1 1,0 1-1,0 0 1,1 0-1,-1 0 1,0 0 0,0 0-1,0 0 1,0 0-1,1 0 1,-1 0-1,0-1 1,0 1-1,0 0 1,0 0 0,1 0-1,-1 0 1,0 0-1,0 0 1,0 0-1,1 0 1,-1 0 0,0 0-1,0 0 1,0 1-1,1-1 1,-1 0-1,0 0 1,0 0-1,0 0 1,1 0 0,9 4-80,-8-3 309,2 0 328,-1 1 0,1-1 0,-1 1 0,0 0 0,1 0 0,-1 0 0,4 4 4106,-12-19-2581,2 2-1543,-1 0 0,-1 0-1,-8-15 1,3 6-131,1 3-202,0 0 0,-1 0 0,0 1 0,-2 0 0,0 1 0,0 0 0,-2 1 1,-20-18-1,30 29-235,-1 0 0,1 1 0,-1-1 1,1 1-1,-1 0 0,0 0 0,1 0 1,-1 0-1,0 1 0,0 0 0,0 0 1,0 1-1,-1-1 0,1 1 0,0 0 1,0 0-1,0 1 0,0-1 0,0 1 1,0 1-1,0-1 0,0 1 1,0-1-1,0 1 0,-4 3 0,-6 3-21,1 1 0,1 1 0,-1 0 1,2 1-1,-1 0 0,-15 20 0,-6 8 57,2 1 0,2 1 0,-34 61 0,58-91-24,0 1 0,0 0 0,2 1 0,-1-1-1,2 1 1,0 0 0,-2 15 0,4-22 17,1 0 0,0 0 0,0 0-1,1-1 1,-1 1 0,1 0-1,1 0 1,-1 0 0,1-1 0,0 1-1,0-1 1,1 0 0,-1 1-1,1-1 1,0 0 0,1-1 0,-1 1-1,7 6 1,-4-5 35,0-1 1,0 1-1,1-1 1,0 0-1,0-1 1,1 0-1,-1 0 1,1 0-1,13 4 1,-15-7-32,1 1 0,-1-1 0,1 0 0,-1 0-1,1-1 1,-1 1 0,1-2 0,-1 1 0,1-1 0,0 0 0,-1 0 0,12-4 0,-15 4-5,0-1 0,0 1 0,0 0 0,0-1 0,0 0 0,0 0 0,-1 0 0,1 0 0,4-4 0,-9 6-77,0 0-1,1 0 0,-1 0 0,0 0 1,1 0-1,-1 0 0,1 1 1,-1-1-1,0 1 0,1-1 0,-1 1 1,1 0-1,-3 1 0,-4 1-11,-6 3-36,0 1 0,-25 16 0,7 0 54,1 2 0,1 1-1,2 1 1,-40 49-1,38-38 57,2 2 0,1 0-1,-31 66 1,58-104-23,-9 17 65,-11 30 0,19-43-16,-1-1-1,1 0 1,0 1-1,0-1 1,1 1 0,0-1-1,0 1 1,0-1 0,0 1-1,3 9 1,-2-13-23,0 1-1,0-1 1,0 0 0,1 0-1,-1 1 1,1-1 0,-1 0-1,1 0 1,0 0 0,0 0-1,0-1 1,0 1 0,0 0-1,0-1 1,0 0 0,1 1-1,-1-1 1,0 0 0,1 0-1,-1 0 1,1 0 0,3 0-1,7 2 48,0-1-1,-1-1 0,17 0 0,-26-1-63,23 1 30,0-1 1,0-2-1,0 0 0,0-2 1,0-1-1,-1-1 0,0-1 1,0-2-1,-1 0 0,0-1 1,28-17-1,-11 1-38,-1-2-1,-2-2 1,37-35 0,-70 60-6,7-7-80,1 1 0,13-9 1,-23 17 62,1 1 0,-1 0 0,0 1 0,0-1 0,1 0 0,-1 1 0,1 0 0,-1 0 0,1 0 0,0 0 0,-1 1 0,1-1 0,0 1 0,-1 0 0,6 0 0,-7 1 38,0 0 0,1 0-1,-1 0 1,0 0 0,0 0 0,0 0 0,1 0 0,-1 1 0,-1-1-1,1 1 1,0 0 0,0-1 0,-1 1 0,1 0 0,-1 0 0,1 0-1,-1 0 1,0 0 0,0 1 0,0-1 0,0 0 0,0 0 0,0 1-1,0 4 1,1 1 52,0 1-1,-1-1 1,-1 1 0,1-1-1,-3 17 1,-3 2 16,4-22-44,-1 1 1,1-1 0,0 0-1,1 0 1,-1 0-1,1 1 1,0-1 0,1 9-1,0-13-32,-1-1 1,0 0-1,0 1 0,0-1 0,0 1 0,0-1 0,1 0 1,-1 1-1,0-1 0,0 0 0,1 1 0,-1-1 0,0 0 0,1 1 1,-1-1-1,0 0 0,1 0 0,-1 1 0,0-1 0,1 0 1,-1 0-1,0 0 0,1 0 0,-1 1 0,1-1 0,-1 0 1,0 0-1,1 0 0,-1 0 0,1 0 0,0 0 0,13-5-117,-10 4 97,39-20-11,0-1 0,-2-3 0,44-32 0,-56 37-60,-23 16 40,0 0 0,0 0-1,0 1 1,1-1 0,0 1 0,10-2 0,-15 4 36,0 1 1,0-1-1,0 1 1,0 0-1,0 0 1,1 0-1,-1 0 1,0 0-1,0 1 0,0-1 1,0 1-1,0-1 1,0 1-1,0 0 1,0 0-1,0-1 1,0 1-1,0 1 1,0-1-1,0 0 0,-1 0 1,1 1-1,0-1 1,-1 1-1,0 0 1,2 2-1,1 1 61,-1 1-1,1 1 0,-2-1 1,1 0-1,-1 1 1,0-1-1,0 1 1,-1 0-1,1 0 0,-1 8 1,6 26 118,-6-40-171,-1 1-1,1 0 0,0 0 1,-1-1-1,1 1 0,0-1 1,0 1-1,0-1 0,0 1 1,0-1-1,0 0 1,1 1-1,-1-1 0,0 0 1,1 0-1,-1 0 0,1 0 1,-1 0-1,1 0 0,0 0 1,-1-1-1,1 1 0,0 0 1,-1-1-1,1 0 1,0 1-1,1-1 0,4 1 49,0-1-1,-1 0 0,1-1 1,-1 1-1,14-4 0,-3-1-77,0 0 0,0-1 0,0-1 0,24-14 0,57-41-91,-91 58 131,61-46-137,-1-2-1,89-92 1,-142 126-225,-11 12 75,-9 9-266,-65 62 427,-52 50 2,85-77 95,-35 48 0,71-84 17,-2 3 27,0 1 0,0-1 0,0 1 0,1 0 0,-4 9-1,7-14-21,-1 0-1,1 0 0,-1 0 0,1 1 0,0-1 0,0 0 0,0 1 0,0-1 0,0 0 0,0 0 1,0 1-1,0-1 0,0 0 0,0 1 0,1-1 0,-1 0 0,1 0 0,-1 1 0,1-1 0,-1 0 1,1 0-1,0 0 0,-1 0 0,1 0 0,0 0 0,0 0 0,0 0 0,0 0 0,0 0 0,0 0 0,0-1 1,0 1-1,0 0 0,2 0 0,9 4 19,-1 0 1,1-1-1,0-1 1,0 0-1,0 0 1,1-1-1,-1-1 1,0 0-1,1 0 1,-1-2-1,1 1 1,-1-2-1,13-2 1,-14 2 16,0-1 0,-1 0 1,1 0-1,-1-1 0,1-1 0,-1 1 0,0-2 1,-1 1-1,1-2 0,-1 1 0,-1-1 1,1 0-1,-1-1 0,0 0 0,8-11 1,-1-6 13,-1-1 0,-1-1 0,-2 1 0,0-2 0,10-41 0,-7 2-87,11-108 1,-25 173 30,7-96 223,-12-193-1,4 279-234,0 1 0,-1-1 0,0 0 1,-6-18-1,8 29 7,0 0 0,0 0 0,-1 1 0,1-1 0,0 0 0,0 0 0,-1 1 0,1-1 0,-1 0 0,1 1 0,-1-1-1,1 1 1,-1-1 0,1 0 0,-1 1 0,1-1 0,-1 1 0,0 0 0,1-1 0,-2 0 0,1 1 1,1 0 0,-1 0-1,1 1 1,-1-1 0,1 0 0,-1 0 0,1 0-1,-1 1 1,1-1 0,-1 0 0,1 0-1,-1 1 1,1-1 0,-1 0 0,1 1-1,0-1 1,-1 1 0,1-1 0,0 0-1,-1 1 1,1-1 0,-1 2 0,-2 4-24,0 0 0,0 1 0,-4 13 0,-28 141 174,28-123-130,1 5 83,1 0 0,2 0 0,5 70 0,27 123 150,-25-212-676,1 1 0,2-1 0,17 43 0,-22-62-27,0-1 0,0 0 0,0 0 0,1-1 0,-1 1 0,6 6 0,-6-9 69,-1 0 0,1 0 0,-1 0 1,1 0-1,0 0 0,-1 0 0,1 0 0,0 0 1,0 0-1,0-1 0,-1 1 0,1-1 1,0 0-1,0 1 0,0-1 0,3 0 1,18 0-2943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29:57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432 705 7232,'-1'-1'286,"0"0"1,1 0 0,-1 0-1,0 0 1,0 1 0,1-1-1,-1 0 1,0 0-1,0 1 1,0-1 0,0 0-1,0 1 1,0-1 0,0 1-1,-1-1 1,1 1-1,0 0 1,-2-1 0,-22 1 2649,11 2-2081,-5-2-419,1 1-1,-1 1 1,1 0 0,-1 2 0,1 0 0,0 1-1,0 1 1,-31 15 0,38-15-365,-1 1-1,1 0 1,0 0 0,1 2 0,0-1-1,0 1 1,1 0 0,0 1-1,0 0 1,1 1 0,1 0-1,0 0 1,-6 13 0,6-8-2,0 1 1,1 0 0,1 0 0,1 1 0,0 0-1,1 0 1,1 0 0,1 0 0,1 0-1,0 0 1,4 25 0,-2-36-34,-1 0 1,2 0-1,-1-1 0,0 1 0,1-1 1,1 0-1,-1 0 0,1 0 0,0 0 1,0 0-1,0-1 0,1 0 0,0 0 1,0 0-1,0-1 0,1 1 0,10 5 1,-8-5 82,0-1 1,0 0 0,0-1 0,1 0 0,-1 0 0,1 0 0,-1-2-1,1 1 1,0-1 0,0 0 0,0-1 0,0 1 0,12-3 0,-18 2-79,0-1 0,0 1 1,0-1-1,-1 0 0,1 0 1,0 0-1,0 0 0,-1 0 1,1-1-1,0 1 0,-1-1 1,1 0-1,-1 0 0,0 0 1,3-2-1,-3 1-4,0 1 1,0-1-1,-1 0 1,1 1-1,-1-1 1,1 0-1,-1 0 1,0 0-1,0-1 1,0 1-1,-1 0 1,1 0-1,-1 0 1,0 0-1,0-5 1,0-6 77,-1 0-1,-3-16 1,2 20-83,-2-16 33,-1 1-1,-2-1 1,0 1 0,-2 0 0,0 1-1,-17-30 1,-11-23-342,36 76 226,1 0 1,0 0-1,-1 0 1,1 0-1,0 0 1,0 0-1,-1 0 1,1 0-1,0 0 1,0 0-1,0 0 1,0-1-1,0 1 1,1 0-1,-1 0 1,0 0-1,0 0 1,1 0-1,0-1 1,0 0-5,0 0 1,1-1-1,-1 1 0,1 0 1,0 0-1,-1 1 1,5-4-1,1-1 41,1 1-1,0 0 1,11-5 0,14-6 115,-2-2 1,0-1-1,-1-2 0,34-28 1,-45 30-68,-1 0 1,0-1 0,-2-1 0,22-34-1,45-97 83,-10 17 126,-38 80 42,73-89 1,-107 142-278,1 1 0,-1-1 0,1 1 0,-1-1 0,1 1 0,-1-1-1,1 1 1,0 0 0,-1 0 0,1 0 0,3-1 0,-4 2-11,0 0 0,0 0 0,0 0 0,-1 0 0,1 0 0,0 0 0,0 1 0,0-1 0,0 0 0,-1 1 0,1-1 0,0 0 0,0 1 0,-1-1 0,1 1 0,0-1 0,-1 1 0,1 0 0,0-1 0,-1 1 0,1 0 0,-1-1 0,1 1 0,-1 0 0,1 0 0,-1-1 0,0 1 0,1 0 0,-1 1 0,0-2 1,2 3-5,-1 0 1,1 0 0,-1 1 0,0-1-1,0 0 1,0 0 0,0 1-1,0 4 1,-2 68 22,-4 7 43,-17 88 0,-76 342-251,-28 8 661,117-488-437,-22 71 80,16-62 25,-2-1 1,-36 64-1,42-86-46,-2 0-1,0-1 0,-1-1 1,0 0-1,-2-1 1,0 0-1,-18 13 1,29-25-76,1-1 1,-1 0 0,1 0-1,-1-1 1,-6 3 0,8-4-17,1-1 0,-1 1 0,1-1 1,-1 1-1,0-1 0,1 0 1,-1 0-1,1 0 0,-1-1 1,0 1-1,-2-1 0,3 0-5,0 1 1,0-1-1,1 1 0,-1-1 1,0 0-1,0 0 0,1 0 0,-1 0 1,0 0-1,1 0 0,-1 0 0,1 0 1,0-1-1,-1 1 0,1-1 1,-2-1-1,1-1-17,0 0 0,0 0 0,1 0 0,-1 0 0,0-5 0,0-1 0,1 1 0,0-1-1,0 1 1,1 0-1,0-1 1,1 1-1,0-1 1,0 1-1,5-17 1,0 7 17,0-1 0,1 1 0,1 0 0,0 1 0,2 0 0,0 0 0,1 1 0,1 0 0,0 1 0,1 1 0,25-23-1,-17 19-69,1 2 0,0 1 0,2 0 0,0 2 0,0 0 0,1 2 0,1 1 0,28-8 0,215-42-3460,-195 50 2026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30:0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13 679 5216,'-1'1'114,"0"-1"1,0 0-1,1 1 1,-1-1 0,0 1-1,1-1 1,-1 1-1,0-1 1,1 1-1,-1-1 1,1 1-1,-1 0 1,1-1-1,-1 1 1,1 0 0,0 0-1,-1-1 1,1 1-1,0 0 1,-1 0-1,1-1 1,0 1-1,0 1 1,0-1 20,1 0 1,-1-1-1,1 1 1,-1 0 0,1 0-1,-1-1 1,1 1-1,0 0 1,-1 0-1,1-1 1,0 1-1,0-1 1,-1 1-1,1-1 1,0 1 0,0-1-1,0 1 1,0-1-1,0 0 1,0 0-1,-1 1 1,3-1-1,0 1 67,0-1 0,0 0 0,0 1 0,0-1 0,0 0 0,0-1 0,0 1 0,0 0-1,0-1 1,0 0 0,-1 0 0,1 0 0,0 0 0,0 0 0,0 0 0,-1-1 0,5-2 0,1-2 213,0 0 1,0 0-1,-1-1 1,8-8-1,6-9 245,-2-1-1,27-45 1,25-62 488,-32 56-179,-23 40-525,-12 26-164,1-1 1,10-15-1,-15 41-493,-14 89-112,-58 348 28,-24-1 935,28-238-80,23-78 479,33-101 312,106-378-1024,12-44-133,-99 361-205,43-156-87,16 2-27,-36 118 35,2 0-1,3 2 1,2 2-1,3 1 1,67-73 0,-94 117 89,0 1 1,1 0 0,0 2 0,27-18 0,-39 27 4,1 1-1,0-1 1,-1 1 0,1 0 0,0 0 0,0 0-1,0 0 1,0 0 0,0 1 0,0-1 0,1 1-1,-1 0 1,0 0 0,0 0 0,0 1 0,0-1-1,0 1 1,0-1 0,0 1 0,0 0-1,0 0 1,0 0 0,0 1 0,-1-1 0,1 1-1,0-1 1,-1 1 0,1 0 0,-1 0 0,0 0-1,4 4 1,0 2 4,0 0 0,0 0 0,-1 1 1,0 0-1,0 0 0,-1 0 0,0 1 0,3 12 0,-3-6 62,-1 0 0,0 0 1,-1 0-1,-1 21 0,-7 64 455,2-66-436,-2 0 0,-1-1 0,-2 1 0,-1-1 0,-25 56 1,21-61-8,0-2 0,-35 48 0,37-58-66,-1-2-1,-1 1 0,-1-2 0,0 0 0,-25 18 1,23-21-99,1-1 0,-1 0 0,0-2 0,-1 0 0,0-1 0,-1 0 0,1-2 0,-1 0 1,0-1-1,0-1 0,-24 1 0,41-4 33,0-1 0,1 1 0,-1 0 0,1 1 0,-1-1-1,0 0 1,1 0 0,-1 1 0,0-1 0,1 1 0,-1-1 0,1 1 0,-1 0 0,1 0 0,0 0 0,-1-1 0,1 1 0,0 1-1,-1-1 1,1 0 0,-2 2 0,2 0-16,0 0-1,-1 0 1,1 0-1,0 0 1,1 0-1,-1 0 1,1 0-1,-1 0 1,1 0-1,0 0 0,0 4 1,2 17 150,0-1 0,8 30 0,-5-27 104,5 25 196,24 69 0,-27-99-284,2 0 1,0 0-1,1-1 1,1-1-1,25 35 1,-27-45-1,-1 1 1,1-2 0,1 1-1,-1-1 1,1 0 0,1-1 0,0 0-1,0-1 1,0 0 0,0-1-1,1 0 1,0-1 0,15 3 0,-19-5-85,0 0 0,1-1 0,-1 0 0,1-1 0,-1 0 0,1 0 0,-1-1 0,1 0 0,-1-1 1,1 0-1,-1 0 0,0 0 0,0-1 0,0 0 0,0-1 0,-1 0 0,1 0 0,-1-1 0,13-10 1,-13 8-13,0 0 1,0-1-1,-1 0 1,0 0 0,-1 0-1,0 0 1,7-16-1,-1-3-10,9-33 0,-20 57 4,8-23-107,-1-1 1,5-45 0,-11 59 103,0 1 0,-1-1-1,-1 0 1,0 1-1,-1-1 1,0 1 0,-8-25-1,8 32-6,0 0-1,0 0 1,0 1 0,-1-1-1,0 0 1,0 1 0,0 0-1,0-1 1,-5-3 0,6 6-11,0 0 0,0 1 0,-1-1 1,1 1-1,0 0 0,0 0 0,-1-1 1,1 1-1,-1 1 0,1-1 0,-1 0 1,1 1-1,-1-1 0,1 1 0,-1 0 1,1 0-1,-1 0 0,0 0 0,1 0 1,-1 0-1,-2 1 0,0 1 11,0-1-1,0 1 1,0 0-1,0 1 1,1-1-1,-1 1 0,1 0 1,-1 0-1,1 0 1,0 1-1,0-1 1,1 1-1,-1 0 1,1 0-1,0 0 1,0 1-1,0-1 1,0 1-1,1 0 0,0-1 1,0 1-1,0 0 1,-1 6-1,-1 5 10,1 1-1,0 0 0,2 0 0,-1 0 0,2 0 1,2 17-1,1-10 171,1 0 1,1 0-1,1 0 0,1-1 1,1 0-1,1-1 0,18 33 1,-22-47-66,0 0 0,0 0 1,1 0-1,-1 0 1,2-1-1,-1 0 1,1-1-1,0 1 1,10 6-1,-14-11-85,0-1 1,-1 1-1,1-1 1,0 1-1,0-1 1,0 0-1,0 0 0,0 0 1,0-1-1,0 1 1,0-1-1,0 0 1,0 1-1,0-1 0,0-1 1,0 1-1,1 0 1,-1-1-1,0 0 0,0 1 1,0-1-1,0 0 1,-1-1-1,1 1 1,0 0-1,0-1 0,-1 0 1,1 1-1,-1-1 1,4-3-1,4-5 9,-1-1 0,-1 0 0,1 0 0,-2 0 1,1-1-1,-2 0 0,9-21 0,-2 6-9,7-14-52,54-101 47,-62 122-92,2 0 0,0 1 0,1 0 0,29-27 0,-42 44 50,0 0 1,1 0-1,-1 0 1,1 0-1,0 1 1,-1-1-1,1 1 1,0 0-1,0-1 1,0 1-1,0 1 1,0-1-1,0 0 1,0 1-1,0 0 1,0-1-1,0 1 1,0 1-1,0-1 1,5 1-1,-2 1 22,0-1 0,-1 2 0,1-1 0,-1 1 0,1-1 0,-1 1 0,0 1-1,0-1 1,8 8 0,0 2 10,-1 1 0,21 30 0,-10-13 0,-14-19 17,-5-7 66,0 1 1,0-1 0,1 0 0,-1 0-1,1 0 1,9 6 0,-7-8 60,-4-6 35,-5-10 81,0 1-326,0 4 25,1 0 0,-1 0-1,-1 1 1,1-1 0,-1 0 0,-1 1-1,1 0 1,-1 0 0,-1 0 0,1 0-1,-1 0 1,0 1 0,-1 0-1,1 0 1,-1 1 0,0-1 0,-1 1-1,-10-6 1,13 9-2,0 0-1,-1 0 1,1 0 0,-1 0-1,1 1 1,-1 0-1,0 0 1,1 0 0,-1 1-1,0 0 1,0-1-1,-7 2 1,4 0-20,0 0-1,0 1 1,1-1-1,-1 2 1,1-1 0,-10 5-1,8-2 60,0 1-1,1-1 1,0 2 0,0-1-1,0 1 1,1 0-1,0 1 1,0-1 0,1 2-1,0-1 1,-9 17-1,3-1 48,1 1-1,1 1 1,-8 29 0,14-42 31,0 1 0,2-1 0,0 1 0,0 0 0,1-1 1,1 1-1,0 0 0,1 0 0,0 0 0,6 23 0,-6-34-25,0 1-1,1-1 1,-1 1-1,1-1 1,0 0-1,0 0 0,0 0 1,0 0-1,0 0 1,1 0-1,-1-1 1,1 1-1,0-1 0,-1 1 1,1-1-1,0 0 1,1 0-1,-1-1 1,0 1-1,0-1 0,1 1 1,-1-1-1,1 0 1,5 1-1,-3-2-43,0 0-1,0 0 0,0-1 1,0 0-1,0 0 1,0 0-1,-1 0 1,1-1-1,0 0 1,-1-1-1,7-3 1,-3 1-9,0-1 0,-1 0 0,0 0 0,0-1 0,13-15 0,-1-3-10,-2-1 0,-1 0 0,17-35-1,32-53-452,-52 91-36,-11 21 54,-1 7 269,0 11 56,-2-15 104,2 21-32,1 0 0,11 39 0,-12-52 55,1-1 0,0 0 0,1 1 0,0-1 0,0-1 0,1 1 0,0-1 0,0 0 0,0 0 0,8 7 0,-10-11 4,0-1 0,1 1 1,-1-1-1,1 0 0,0 0 0,-1 0 1,1-1-1,0 1 0,0-1 0,0 0 1,1 0-1,-1 0 0,0-1 0,0 1 0,0-1 1,0 0-1,1-1 0,-1 1 0,5-1 1,4-2 15,0 0 0,0-1 1,0-1-1,18-8 0,30-18 60,97-65 0,44-57 87,-194 147-168,20-19 181,-27 24-208,1 0-1,-1-1 1,0 1-1,0-1 1,1 0-1,-1 1 1,-1-1-1,1 0 1,0 0-1,0 1 1,-1-1-1,1 0 1,-1 0-1,1-4 1,-1 6 12,0-1-1,0 1 1,0-1 0,0 1 0,0 0 0,0-1-1,0 1 1,0-1 0,-1 1 0,1-1 0,0 1 0,0 0-1,0-1 1,-1 1 0,1-1 0,0 1 0,-1 0-1,1-1 1,0 1 0,-1 0 0,1-1 0,0 1-1,-1 0 1,1 0 0,0-1 0,-1 1 0,1 0-1,-1 0 1,1 0 0,-1 0 0,1-1 0,0 1 0,-1 0-1,1 0 1,-1 0 0,1 0 0,-2 0 0,-1 0-43,0 1 0,0-1 0,0 0 0,0 1 0,-5 2 0,-8 3-41,0 1 1,1 0-1,0 1 1,1 1 0,0 0-1,0 1 1,1 1 0,-19 18-1,18-14 96,0 1 0,1 0 0,1 1 0,0 0 0,2 1 0,-16 33 0,23-43 33,0 0 1,0 0-1,1 1 0,0-1 1,1 1-1,-1-1 1,2 1-1,-1-1 0,1 1 1,2 11-1,-1-13 1,0-1 0,1 0-1,0 0 1,0-1 0,0 1 0,1 0-1,-1-1 1,1 1 0,1-1-1,-1 0 1,1 0 0,0 0 0,0-1-1,0 1 1,6 3 0,0 0 0,0-2 1,0 1-1,0-1 1,1-1-1,0 0 1,0-1-1,0 0 1,0 0-1,1-1 0,0-1 1,-1 0-1,21 1 1,-18-3-33,1 0 0,-1-1 0,0 0 1,0-1-1,0-1 0,0 0 0,-1-1 0,1 0 0,-1-1 1,16-9-1,-15 6 1,0-1 0,-1-1 1,0 0-1,0-1 0,-1 0 1,12-15-1,127-161 122,-121 146-88,-22 30-21,30-40 100,41-73 0,-32 28-123,58-176 0,-16-38-189,-71 232 160,11-136-1,-28 204 143,0 0-916,-10 29-19,-38 93 366,-69 260 534,35 30 239,58-196 373,20-142-402,6 79 1,-2-124-69,6 31 0,-5-43-159,0 0 0,1 0 0,0 0 0,0-1 0,0 1 0,1-1 0,4 7 0,-6-10-41,0-1 0,0 1 1,0-1-1,0 0 1,0 1-1,1-1 1,-1-1-1,1 1 1,0 0-1,4 2 1,-5-3-12,0-1-1,0 1 1,-1-1 0,1 1-1,0-1 1,0 0 0,0 0 0,-1 0-1,1 0 1,0 0 0,0 0 0,0-1-1,-1 1 1,1-1 0,0 1-1,0-1 1,-1 0 0,1 1 0,0-1-1,-1 0 1,1 0 0,-1 0-1,2-1 1,6-6-29,-1 0 0,-1 0 0,1-1 0,-1 0 0,11-18 0,27-56-87,-7-1 54,26-48-155,-56 120-225,-8 12 437,0 0 1,0 0-1,0 0 1,0 0-1,1 0 1,-1 0-1,0 0 1,0 0-1,0 0 1,0 0-1,0 0 1,0 0-1,0 0 1,0 0-1,0 0 1,0 0-1,0 0 1,0 0-1,0-1 1,0 1-1,0 0 1,0 0-1,0 0 1,1 0-1,-1 0 1,0 0-1,0 0 1,0 0-1,0 0 1,0 0-1,0 0 1,0 0-1,0 0 1,0 0-1,0 0 1,0 0-1,0 0 1,0 0-1,1 0 1,-1 1-1,0-1 1,0 0-1,0 0 1,0 0-1,0 0 1,0 0-1,0 0 1,0 0-1,0 0 1,0 0-1,0 0 1,0 0-1,0 0 1,0 0-1,0 0 1,0 0-1,0 0 1,0 0-1,0 1 1,0-1-1,0 0 1,0 0-1,0 0 1,0 0-1,0 0 1,0 0-1,-2 24-95,-2 6 85,-2 43 139,3-47-69,0 1 0,2-1 0,1 1 0,6 40 0,-6-63-32,1-1-1,0 1 1,0-1-1,1 0 1,-1 1-1,1-1 1,-1 0-1,1 0 1,0 0-1,0 0 1,0-1-1,1 1 1,-1 0-1,1-1 1,-1 0-1,1 1 1,0-1-1,5 3 1,-2-2 10,0-1 1,0 0 0,0 0 0,1 0 0,-1 0 0,0-1-1,1 0 1,-1-1 0,10 1 0,2-2-23,0-1 0,0 0-1,0-2 1,-1 0 0,1-1 0,-1 0 0,0-2 0,0 0 0,-1 0 0,28-19-1,-12 4 2,-1-1 0,-1-1-1,52-56 1,-60 56-23,17-18-113,61-82 0,-91 106 59,-6 11-22,-6 5-79,1 3 145,1 0-1,0-1 0,-1 1 0,1 0 0,0 0 1,0 0-1,0 0 0,0 0 0,-2 2 1,-14 19 20,0 1 0,2 1 0,-22 48 1,21-41 35,9-18-13,-7 14 147,-18 48 0,30-67-117,-1-1 0,1 1 1,0 1-1,1-1 0,0 0 1,0 0-1,1 0 0,0 1 1,0-1-1,1 0 0,2 12 0,-1-16-30,0 1 0,0-1 0,0 0 0,0 0 0,1 0-1,-1 0 1,1-1 0,0 1 0,0-1 0,1 1-1,-1-1 1,1 0 0,-1 0 0,7 3 0,-8-5-13,0 1 1,0-1-1,0 0 1,0 0 0,1 0-1,-1-1 1,0 1 0,0-1-1,0 1 1,1-1 0,-1 0-1,0 1 1,1-1 0,-1 0-1,0-1 1,0 1 0,1 0-1,-1-1 1,0 1-1,0-1 1,1 1 0,-1-1-1,0 0 1,0 0 0,0 0-1,0-1 1,0 1 0,0 0-1,-1-1 1,1 1 0,0-1-1,1-1 1,2-4 4,0-1-1,0 1 1,-1-1 0,1 1-1,-2-2 1,1 1 0,-1 0 0,-1 0-1,0-1 1,2-9 0,0-14 50,1-45 0,-4 57-64,0-13-12,-1 0 0,-6-52-1,5 77-62,0 0-1,-1 0 0,0 0 0,0 0 0,-1 1 0,0-1 0,-1 1 0,1-1 0,-1 1 1,-1 0-1,1 1 0,-1-1 0,0 1 0,-1 0 0,-11-11 0,12 14-6,-1 0 1,0-1-1,0 2 0,0-1 0,0 1 0,-13-3 1,6 1-165,22 6 243,0 0 1,0 0 0,0-1 0,1 0 0,16-1 0,49-7 34,-49 3-29,98-9 73,-100 12-64,0 1 0,-1 1 0,30 5 1,-48-6 6,0 1 0,0 1 0,0-1 0,0 1 0,0-1 0,0 1 1,-1 1-1,1-1 0,0 1 0,-1 0 0,0 0 0,0 0 0,0 0 1,0 1-1,4 5 0,-4-4 16,-1 0 0,0 1 0,-1-1 0,1 0 0,-1 1 0,0 0 0,0-1 0,-1 1 0,0 0 0,0 0 0,0 0 0,-1 0 0,0 7 0,-7 74 173,-1 4-2,8-88-210,0-1-1,0 1 1,0-1 0,1 1-1,-1-1 1,1 0-1,-1 1 1,1-1 0,0 0-1,0 0 1,0 1 0,0-1-1,2 3 1,-2-4-2,0 0 1,0 0-1,0 0 1,0 0-1,0-1 1,1 1-1,-1 0 1,0-1-1,0 1 1,1-1-1,-1 1 1,0-1-1,1 0 1,-1 1-1,0-1 1,1 0-1,-1 0 1,0 0-1,1 0 1,-1 0-1,1 0 1,-1 0-1,0-1 1,3 0-1,5-2-22,0 0 0,0-1 0,0-1 0,-1 1-1,0-1 1,0-1 0,0 1 0,-1-2 0,8-6 0,-2 2 5,57-57-71,9-8 31,-78 75 63,-1 1 0,1-1 0,0 0 0,0 0 0,1 0-1,-1 1 1,0-1 0,0 1 0,0-1 0,0 1 0,0-1 0,1 1-1,-1 0 1,0-1 0,0 1 0,1 0 0,-1 0 0,0 0 0,2 0 0,-2 1 1,0-1 0,0 0 0,0 1 0,0 0 1,-1-1-1,1 1 0,0-1 0,0 1 1,-1 0-1,1-1 0,0 1 0,-1 0 1,1 0-1,0 0 0,-1 0 0,1-1 0,-1 1 1,0 0-1,1 1 0,2 6 23,-1 1 0,-1-1 0,1 1-1,0 13 1,-2-11 2,4 30 108,-1-2 19,1 0 0,17 67 1,-19-101-97,0 1 0,0-1 0,0 1 0,5 5 0,-7-9-36,1-1 0,0 1 0,0-1 0,0 0 0,0 0 0,1 0 0,-1 1 0,0-1 0,0 0 0,1 0 0,-1-1 0,0 1 0,1 0 0,-1 0 0,1-1 0,-1 1 0,1-1 0,0 1 0,2 0 0,0-1 6,-1-1-1,1 1 0,0-1 0,0 1 0,0-1 0,0 0 0,0-1 0,-1 1 0,1-1 0,-1 1 0,1-1 0,5-4 0,6-6 88,0-1 0,21-25 0,27-38 99,-47 57-159,155-186 211,-45 40-498,-108 140 219,-12 17 38,1 0 0,11-12 0,-18 20-30,0-1 0,1 1 0,-1 0 1,0-1-1,0 1 0,1 0 0,-1 0 1,0-1-1,1 1 0,-1 0 0,1 0 1,-1 0-1,0-1 0,1 1 0,-1 0 1,0 0-1,1 0 0,-1 0 0,1 0 1,-1 0-1,1 0 0,1 6-63,-6 14-29,4-18 79,-3 8-11,0 0 0,0 0 1,-1 0-1,-1 0 0,-8 15 1,3-8 2,-58 96-96,-6-2-1,-111 129 0,175-229 68,7-8 34,1 0 0,-1 0 0,1 0 0,0 0 0,0 0 0,0 0 0,-3 5-1,5-7 29,0-1-1,0 0 0,0 1 0,0-1 0,0 0 0,0 1 0,-1-1 1,1 0-1,0 1 0,0-1 0,0 1 0,0-1 0,0 0 0,0 1 1,0-1-1,1 0 0,-1 1 0,0-1 0,0 0 0,0 1 1,0-1-1,0 0 0,0 1 0,1-1 0,-1 0 0,0 1 0,0-1 1,1 0-1,-1 0 0,0 1 0,0-1 0,1 0 0,-1 0 0,0 1 1,0-1-1,1 0 0,-1 0 0,0 0 0,1 0 0,-1 0 0,0 1 1,1-1-1,-1 0 0,1 0 0,-1 0 0,0 0 0,1 0 0,-1 0 1,0 0-1,1 0 0,-1 0 0,0 0 0,1-1 0,24-3 205,-20 3-146,77-16 34,-1-5 0,117-45 0,27-39-6070,-218 102 5607,0 1-569,-1 0 0,0-1 0,0 1 0,0-2-1,0 1 1,-1-1 0,9-8 0,-13 12 717,-1 0-1,1 1 1,0-1 0,0 0-1,-1 0 1,1-1 0,-1 1 0,1 0-1,-1 0 1,1 0 0,-1 0-1,0 0 1,1 0 0,-1-1 0,0 1-1,0 0 1,0 0 0,0 0-1,0-1 1,0 1 0,-1-2 0,1 1-186,-1 0 1,0 0 0,-1 1-1,1-1 1,0 0 0,0 0-1,-1 0 1,1 1-1,-1-1 1,-2-1 0,-26-18-2991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30:01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1300 324 11392,'-15'-8'5151,"33"-4"-4479,-13 9-704,0 3-128,4-9-1695,1 4 1023,-2-6-5280,0-1 3392</inkml:trace>
  <inkml:trace contextRef="#ctx0" brushRef="#br0" timeOffset="1">1 156 15872,'0'-3'7199,"93"-14"-6271,-17 6-768,11 2-288,65-11 256,6 4-64,30-8 64,-22 5-64,24-1-1120,-19 3 608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30:03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721 244 3328,'15'10'14927,"-12"-14"-12980,-3 3-1815,0-1-1,1 0 1,-1 0 0,0 0 0,0 0-1,0 0 1,-1 0 0,1 0-1,0 0 1,-1 0 0,1 0-1,-1 0 1,-1-3 0,-1-2 111,-1 0 0,0 1 0,-5-7 0,-3-1-6,0 0 0,-2 1-1,1 1 1,-17-12 0,-2-1 103,20 15-122,0 0-1,-26-14 0,26 17-62,0 1 1,-1 0-1,1 1 1,-1 0-1,-17-3 1,24 6-210,-1 2 0,1-1 1,-1 1-1,0 0 0,1 0 1,-1 1-1,1 0 0,-1 0 1,1 0-1,-1 1 0,1 0 1,0 0-1,-12 6 0,6 0 62,1-1-1,-1 2 0,1 0 1,0 0-1,1 1 1,0 0-1,1 1 0,0 0 1,1 0-1,-12 21 1,9-12 64,1 0 1,1 1 0,0 1-1,2-1 1,-9 45 0,14-57-40,1 1 0,1 0 0,0-1 0,0 1 0,1 0 0,0-1 0,0 1 0,1-1 0,1 1 0,0-1 1,0 0-1,0 0 0,8 13 0,-7-15 13,0 0 0,1 0 0,0-1 0,0 1 1,1-1-1,-1 0 0,1-1 0,1 1 0,-1-1 0,1-1 1,-1 1-1,2-1 0,-1 0 0,0-1 0,1 1 0,8 1 1,1 0 187,-9-2-203,-1-1 0,0 0 0,1 0 0,12 0 0,-44 17-852,18-15 769,-5 5-27,0 0 0,-12 15 1,-7 12 87,2 2 1,-30 51-1,-39 89 475,83-151-366,2-6-27,1 1 1,1 0-1,1 0 1,-9 34-1,17-52-72,1 1 0,-1-1 0,0 1 0,1-1 0,0 1 0,0 0 0,1-1 0,-1 1 0,1-1 0,0 1 0,0-1 0,1 1-1,-1-1 1,1 0 0,0 1 0,0-1 0,0 0 0,1 0 0,-1-1 0,1 1 0,0 0 0,0-1 0,0 0 0,1 0 0,-1 0-1,1 0 1,-1 0 0,1-1 0,0 1 0,5 1 0,2 1 11,-1-1-1,0 0 1,1 0 0,0-2-1,-1 1 1,1-1 0,0-1-1,1 0 1,-1 0 0,0-1-1,0-1 1,0 1 0,0-2-1,0 0 1,13-4 0,16-6-33,0-2 0,49-24-1,70-47-77,98-86 184,-237 157-137,-11 7 41,-5 4-13,1-1 0,-1 1 0,1 0-1,0 0 1,8-3 0,-12 5 4,0 1 0,0 0 1,0-1-1,0 1 0,0 0 0,0 0 0,0 0 0,0 0 0,0 0 0,0 0 0,0 0 0,0 0 0,0 1 0,0-1 0,0 0 0,0 1 0,0-1 0,0 0 0,0 1 0,0-1 0,0 1 0,-1 0 0,1-1 0,0 1 0,0-1 0,0 1 0,-1 0 0,1 0 0,-1 0 1,1-1-1,0 1 0,-1 0 0,1 0 0,-1 0 0,0 0 0,1 0 0,-1 0 0,1 1 0,1 7 39,0 1 1,0 0-1,0-1 0,-1 1 1,-1 0-1,0 0 0,0 0 1,-3 15-1,-1 4 22,-14 46-1,9-50-102,7-18 49,-1-1 1,1 1-1,0 0 1,0 0-1,1 0 1,0 0-1,0 0 1,1 13-1,0-19-13,0 0 0,0-1-1,0 1 1,1 0-1,-1-1 1,0 1 0,0 0-1,1-1 1,-1 1-1,0-1 1,1 1 0,-1 0-1,1-1 1,-1 1-1,1-1 1,-1 1-1,1-1 1,-1 0 0,1 1-1,-1-1 1,1 0-1,-1 1 1,1-1 0,0 0-1,-1 1 1,1-1-1,0 0 1,-1 0 0,1 0-1,0 0 1,-1 0-1,1 0 1,0 0-1,-1 0 1,1 0 0,0 0-1,-1 0 1,1 0-1,0 0 1,-1 0 0,1-1-1,0 1 1,0-1-1,5-1-24,-1 0 0,0 0 0,0-1-1,4-3 1,-8 6 31,12-10-10,-1 0 1,0 0-1,0-1 1,17-22-1,17-16 64,-44 47-62,0 0 0,0 0 0,1 0-1,-1 1 1,0-1 0,1 1 0,0 0-1,-1 0 1,1 0 0,0 0 0,-1 0-1,5-1 1,-6 2 12,1 0 1,-1 0-1,0 0 1,1 1-1,-1-1 0,0 0 1,1 0-1,-1 1 0,0-1 1,1 1-1,-1-1 1,0 1-1,0-1 0,0 1 1,1 0-1,-1 0 0,0 0 1,0-1-1,0 1 0,0 0 1,0 0-1,0 0 1,-1 1-1,1-1 0,0 0 1,1 2-1,6 15 145,-1-1 0,7 24 1,-11-27-98,2-1 0,0 0 0,0 0 0,1 0-1,13 20 1,-17-30-51,1-1-1,0 1 1,0 0-1,0-1 1,0 1-1,0-1 0,0 0 1,1 0-1,-1 0 1,1 0-1,0-1 0,-1 0 1,1 1-1,0-1 1,0 0-1,6 0 0,4 0-55,1-1-1,0 0 0,16-2 0,-17 1 28,7-1-1,0-1-1,0-1 0,0-1 0,0 0 0,27-12 0,-33 10 26,0 0-1,-1-1 0,0-1 0,0 0 0,-1-1 1,0-1-1,19-20 0,-20 20-66,-1-1 0,-1-1 0,0 0 0,-1 0-1,0-1 1,11-25 0,-16 30-35,-2 4-16,0 0 0,0-1 0,0 1-1,-1 0 1,2-11 0,-3 16 119,0 0-1,0 0 1,0 0 0,0 0-1,0 0 1,0 0 0,0 0-1,0-1 1,0 1 0,-1 0-1,1 0 1,0 0 0,0 0-1,0 0 1,0 0 0,0 0-1,0 0 1,0-1 0,0 1-1,0 0 1,0 0 0,0 0-1,0 0 1,0 0 0,0 0-1,-1 0 1,1 0 0,0 0 0,0 0-1,0 0 1,0 0 0,0 0-1,0 0 1,0 0 0,0 0-1,-1 0 1,1 0 0,0 0-1,0 0 1,0 0 0,0 0-1,0 0 1,0 0 0,0 0-1,0 0 1,-1 0 0,1 0-1,0 0 1,-8 4-17,-11 10 81,-62 69-347,67-69 300,0 1 1,-13 20 0,22-27 33,0 0-1,0 0 1,1 0 0,1 0 0,-1 1 0,1 0 0,-2 8 0,4-13-48,1 0 0,0 0-1,0 0 1,0 0 0,0 0-1,0 0 1,1-1 0,0 1-1,0 0 1,0 0 0,0-1 0,0 1-1,1 0 1,0-1 0,-1 1-1,1-1 1,1 0 0,-1 0-1,0 0 1,1 0 0,0 0-1,-1 0 1,1-1 0,0 1 0,0-1-1,5 3 1,-4-2 11,1-1 0,0 1 1,-1-1-1,1 0 0,0 0 0,0 0 1,1-1-1,-1 0 0,0 0 0,0 0 1,0 0-1,1-1 0,-1 0 0,0 0 1,1-1-1,-1 1 0,0-1 0,0 0 1,6-2-1,-3-1 39,0 0 0,0 0-1,-1-1 1,1 1 0,-1-2 0,10-8 0,-2-2 14,19-23-1,-19 20-40,-2-2-1,0 1 0,-1-1 0,15-40 0,-26 60-19,28-72 171,-2 0 1,24-111-1,5-95 47,-44 199-30,2-126 0,-14 188-109,0 0 0,-1 0 0,-7-31 0,8 47-89,-1 0 0,1 1 0,-1-1 0,1 0 0,-1 0 1,0 1-1,0-1 0,0 1 0,0-1 0,0 1 0,0-1 0,0 1 0,-1-1 0,1 1 0,0 0 0,-4-2 0,5 2-3,-1 1 0,0 0 0,1 0 0,-1-1 1,0 1-1,0 0 0,1 0 0,-1 0 0,0 0 0,1 0 1,-1 0-1,0 0 0,1 0 0,-1 1 0,0-1 1,0 0-1,1 0 0,-1 1 0,1-1 0,-2 1 1,0 0-9,0 0 1,1 1 0,-1-1 0,0 1 0,1 0 0,-1-1 0,1 1 0,-1 0 0,-1 3-1,-9 21-38,0 0-1,2 1 0,-12 49 1,2 10 144,-17 174-1,27 95-192,12-294-759,15 90 1,-10-112-726,2-2 0,2 1-1,20 47 1,4-11-1092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30:0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242 795 6816,'-11'1'1980,"9"-6"-621,-3-4 667,4 9-1768,1-1-1,-1 1 1,0-1 0,0 1 0,0-1-1,1 1 1,-1-1 0,0 1 0,0 0-1,0 0 1,0-1 0,0 1 0,0 0-1,0 0 1,0 0 0,0 0 0,1 0-1,-1 0 1,0 0 0,0 0 0,-2 1-1,1 0-75,-1 0 0,1 0 0,-1 0 0,1 0 0,-1 0-1,1 0 1,-3 3 0,-7 6 1,1 1 0,0 0 0,1 0 0,0 1 0,-15 25 0,-35 72 445,58-106-589,-5 11 77,0 0 1,2 1-1,-1 0 0,1-1 0,-2 19 0,6-29-88,0 1 0,1 0 0,-1 0-1,1-1 1,0 1 0,1 0 0,-1 0-1,1-1 1,0 1 0,0 0 0,0-1-1,1 1 1,0-1 0,0 0 0,0 1-1,0-1 1,1 0 0,-1 0 0,1 0 0,6 6-1,2 0 52,1-1-1,1 0 0,-1-1 0,2-1 0,20 10 1,-30-15-53,0 0 0,1-1 0,-1 1 0,1-1 0,-1 0 0,1 0 0,-1 0 0,1-1 0,0 0 0,0 0 0,8-1 0,-10 0-11,0 1 0,1-1 0,-1 0 1,0-1-1,0 1 0,1-1 0,-1 1 1,-1-1-1,1 0 0,0 0 0,0 0 1,-1-1-1,1 1 0,-1 0 1,1-1-1,-1 0 0,2-3 0,-1 1 13,0 0-1,0 0 1,0-1-1,-1 1 1,0-1-1,0 1 1,2-12-1,-3 7-17,0-1-1,0 1 0,-2-1 1,0-10-1,-2-4-34,0 1 0,-11-36 0,10 46-38,-1 1 0,0 0-1,-1 1 1,0-1 0,-1 1 0,-11-14 0,16 23 75,0 1 0,0 0 1,0 0-1,-1 0 1,1 0-1,0 0 0,-1 0 1,0 1-1,1-1 0,-1 1 1,-4-2-1,6 2-26,0 1 0,0 0 0,0 0 0,-1-1-1,1 1 1,0 0 0,0 0 0,0 0 0,0 0 0,0 0 0,-1 1-1,1-1 1,0 0 0,0 0 0,0 1 0,0-1 0,0 1 0,0-1-1,0 1 1,0-1 0,0 1 0,0 0 0,0-1 0,0 1-1,0 0 1,1 0 0,-1 0 0,0 0 0,0-1 0,1 1 0,-1 0-1,1 0 1,-1 0 0,0 2 0,0-2 16,1 1 0,-1-1 0,1 1 1,-1-1-1,1 1 0,-1 0 0,1-1 0,0 1 1,0-1-1,0 1 0,0 0 0,0-1 0,0 1 0,0 0 1,1-1-1,-1 1 0,1-1 0,-1 1 0,1-1 0,0 2 1,0-2 27,-1 0 1,1 0-1,0 0 0,0 0 1,0-1-1,-1 1 1,1 0-1,0 0 1,0-1-1,0 1 1,0-1-1,0 1 1,0-1-1,0 1 1,0-1-1,1 0 1,-1 1-1,0-1 1,0 0-1,0 0 1,0 0-1,0 0 1,0 0-1,1 0 1,-1 0-1,0 0 1,0-1-1,0 1 0,2-1 1,2-1 92,1-1 0,-1 0 1,0 0-1,0-1 0,0 1 0,0-1 1,-1 0-1,7-8 0,121-129 981,-92 102-966,1-1 116,57-72 0,-67 68-142,45-84 1,14-58 2,-61 125-103,-4 10 37,8-17 56,-31 65-142,-1 0-1,0 0 1,1 0-1,0 0 1,0 0-1,0 0 1,0 0-1,3-2 1,-5 5 34,1-1 0,-1 1 0,0 0 0,0 0 0,0 0 0,0 0 0,1 0 0,-1 0 0,0 0 0,0 0 0,1-1 0,-1 1 0,0 0 0,0 0 0,0 0 0,1 0 0,-1 0 0,0 0 0,0 0 0,1 0 0,-1 0 0,0 1 0,0-1 0,0 0 0,1 0 0,-1 0 0,0 0 0,0 0 0,0 0 0,1 0 0,-1 0 0,0 1 0,0-1 0,0 0 0,0 0 0,1 0 0,-1 0 0,0 1 0,0-1 0,0 0 0,0 0 0,0 0 0,0 0 0,0 1 0,1-1 0,-1 3-3,1 0 0,0 0 0,-1 0 0,1 0 0,-1 0 0,0 0 1,0 3-1,-6 159-117,-49 338 59,-70 69 171,-41-102 414,114-333-339,-16 32 176,67-165-363,-19 35-87,19-37 80,0 0 1,0 0-1,-1 0 1,1 0 0,0 0-1,-1 0 1,0-1-1,1 1 1,-1 0 0,0-1-1,0 1 1,-3 1 0,4-3 5,0 0 0,0 0 1,0 0-1,1 0 0,-1 0 1,0 0-1,0 0 1,1 0-1,-1-1 0,0 1 1,0 0-1,1 0 1,-1-1-1,0 1 0,1 0 1,-1-1-1,0 1 1,1-1-1,-1 1 0,1-1 1,-1 1-1,0-1 1,1 1-1,-1-2 0,-1 0-4,0-1-1,0 1 1,1-1 0,-1 0-1,1 1 1,-2-6-1,0-2-4,1 0 0,0-1 1,1 0-1,0 1 0,1-15 0,5-56 94,-2 56-17,0 0 1,2 1 0,1 0-1,1 0 1,11-25 0,-11 34-27,0 0 1,2 0-1,0 1 0,0 0 1,1 0-1,1 1 1,0 1-1,19-17 0,-13 16-10,0 0 0,1 2 1,0-1-1,0 2 0,1 1 0,1 0 0,0 1 0,0 1 0,26-5 0,-29 9-199,-1 0 1,1 2 0,-1 0 0,1 0 0,21 4 0,-26-2-464,1 1 0,-1 1 0,0 0 0,0 1 0,-1 0 0,1 1-1,18 10 1,-4 1-1492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30:0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930 1027 5408,'-2'2'456,"-5"4"2491,4-10-723,3 2-1864,-1-1-1,0 1 1,0 0-1,0-1 1,0 1-1,-3-4 1,-7-11 676,-58-78 2527,52 75-2941,-1 0-1,-34-29 0,13 19 569,-1 0-1,-1 3 0,-64-31 1,91 51-1041,-1 1 0,-1 1 1,1 0-1,-1 1 0,0 1 1,-27-3-1,32 6-173,0 0 0,1 1 0,-1 0 0,1 0 0,-1 1 0,1 0 0,0 1 0,0 1 0,0-1 0,0 1 0,-14 9 0,9-3 43,0 0 1,1 2-1,0 0 0,0 1 0,1 0 1,1 1-1,0 0 0,1 1 1,-17 31-1,10-13 74,2 1 0,2 1 0,-20 71 0,30-92-55,1 0-1,0 1 0,1-1 1,1 1-1,0-1 0,1 1 1,1 0-1,0-1 0,1 1 1,0-1-1,1 0 0,1 0 1,1 0-1,11 26 0,8 4 171,3-2 0,40 51 0,-43-62-100,2-1-1,32 29 1,-44-47-58,0 0 1,0-1 0,2-1-1,-1 0 1,1-1 0,34 13-1,-23-14-37,1-1-1,1-2 1,-1-1-1,1-1 1,46-1-1,-53-3-10,-1-1 0,1-1 0,0-1 1,-1 0-1,0-2 0,35-14 0,-20 4 55,-2-2 0,64-44 1,98-79-74,-171 124-7,10-7 50,-1-1 0,0-1 0,-3-2 0,30-33 0,-36 30-86,-1-1 0,29-52 0,28-78-218,-53 99 116,-4-2 0,-3 0 0,17-83-1,2-91-143,-35 191 312,-2-1 0,-3 1 0,-6-53 0,-1 57 299,6 40-338,0 1-1,-1-1 1,1 0 0,-1 0 0,1 1 0,-1-1-1,0 1 1,-5-7 0,6 9 10,0 1 0,0-1 1,0 0-1,0 0 0,1 1 1,-1-1-1,0 1 0,0-1 0,0 1 1,-1-1-1,1 1 0,0 0 1,0-1-1,0 1 0,0 0 0,0 0 1,0 0-1,0 0 0,-1 0 1,0 0-1,-21 7-333,21-6 318,-6 3-1,-1 1 0,1 0 0,0 0 0,0 1 0,1 0 0,-1 0 0,2 1 0,-1 0 0,-7 10 0,3-5 18,-102 133 177,100-128-122,-17 25 72,2 2-1,2 0 1,2 2 0,-35 95-1,31-53 13,3 2 0,5 1-1,-10 102 1,26-148-6,1 0-1,6 71 1,0-86-53,1 0 1,2 0-1,0 0 0,20 50 1,-20-65-65,1-1-1,0 0 1,1 0 0,10 12-1,-13-19-18,1 0-1,0-1 0,0 0 1,0 0-1,0 0 0,1-1 1,0 0-1,15 8 0,-15-10 3,1 0 0,0 0 0,0-1-1,0 0 1,0-1 0,0 0 0,1 0-1,-1 0 1,0-1 0,9-1 0,-5-1-1,1 0 1,-1 0-1,0-1 1,-1-1-1,23-9 1,18-15-64,-1-3 0,74-57 0,6-4 132,53-30 22,-175 115-76,23-17 208,-30 22-193,0 0 0,0 0 1,0 0-1,-1-1 0,1 1 0,-1 0 1,1-1-1,-1 1 0,0-1 1,0 1-1,1-4 0,-2 6-8,1 0 0,-1-1 0,0 1 0,0 0 0,0-1 0,0 1 0,0 0 0,0-1 0,0 1 0,0 0 0,0-1 0,0 1 0,0 0 0,0-1 0,0 1 0,0 0 0,0-1 0,0 1 0,0 0 0,0-1 0,-1 1 0,1 0 0,0-1 0,0 1 0,0 0 0,-1 0 0,1-1 0,0 1 0,0 0 0,0 0 0,-1-1 0,1 1 0,0 0 0,-1 0 0,1 0 0,0-1 0,-1 1 0,-1 0 3,-1-1 0,1 1-1,-1 0 1,1 0 0,0 0-1,-1 0 1,-2 1 0,-9 2-98,0 0 1,1 1-1,-1 0 1,1 1-1,0 1 1,0 0-1,-20 13 1,15-7 110,2 0 1,-1 1 0,2 1 0,-27 29 0,30-28 27,1 1 1,1 0 0,0 1-1,1 0 1,1 0 0,-8 25-1,8-16-20,1-1-1,1 2 0,-5 52 0,11-73-37,0 0 1,0 0-1,0 1 1,2 8-1,-2-14 5,0 1 0,1 0 0,-1-1 0,1 1 0,0-1-1,0 1 1,-1-1 0,1 1 0,0-1 0,0 1 0,0-1-1,0 0 1,1 1 0,-1-1 0,0 0 0,0 0 0,1 0-1,-1 0 1,4 2 0,-4-3 5,0 0 1,0 1-1,0-1 0,0 0 1,0 0-1,0 1 0,0-1 0,0 0 1,0 0-1,0 0 0,0 0 1,0-1-1,0 1 0,0 0 0,0 0 1,0 0-1,0-1 0,0 1 0,0-1 1,0 1-1,0-1 0,1 0 1,1-1-3,0 0 1,-1-1 0,1 1 0,0-1 0,-1 0 0,4-5 0,3-6-15,-1-1 0,7-17 0,-13 27 4,91-184 197,-46 103-106,-49 92-149,0 0 0,1-1 0,0 1 0,0 0 0,1 0 0,0 0 0,0-1 0,0 1 1,1 0-1,1 7 0,2 12 227,10 34 0,-11-48-77,1-1-1,0 0 1,1 0 0,0 0-1,0 0 1,14 16-1,-15-21-32,0 0-1,0 0 0,1-1 0,0 0 0,-1 0 1,2 0-1,-1 0 0,0-1 0,1 0 0,-1 0 1,1-1-1,0 1 0,9 1 0,-10-3-18,0 0 0,0-1 0,0 1 0,0-1 0,0 0 0,0-1 0,1 0 0,-1 1 0,0-1 0,8-4 0,-4 2 2,-1-1 0,1 0 0,-1-1 1,13-9-1,-4 1 42,-1-1-1,0-1 1,-2 0 0,24-31 0,40-74-38,-18 25 75,-47 74-55,-12 18-59,1-1 0,0 0 1,0 1-1,0 0 0,1-1 0,-1 1 1,1 0-1,0 0 0,0 1 1,0-1-1,0 0 0,6-3 0,-9 6 6,1 0 0,-1 0 0,0 0-1,1 0 1,-1-1 0,0 1-1,1 0 1,-1 0 0,1 0-1,-1 0 1,0 0 0,1 0 0,-1 0-1,1 0 1,-1 0 0,0 0-1,1 1 1,-1-1 0,0 0-1,1 0 1,-1 0 0,1 0-1,-1 1 1,0-1 0,1 0 0,-1 0-1,0 1 1,0-1 0,1 0-1,3 13-29,-6 17-74,2-28 85,-75 359-607,74-356 611,0-1-42,0-1 0,0 1 0,0 0 0,0 0 0,-1 0 0,0-1 0,0 1-1,0-1 1,-2 4 0,3-7 42,1 1 1,0-1-1,-1 1 0,1-1 1,0 0-1,-1 1 0,1-1 0,0 0 1,-1 0-1,1 1 0,-1-1 0,1 0 1,0 0-1,-1 0 0,1 1 1,-1-1-1,1 0 0,-1 0 0,1 0 1,-1 0-1,1 0 0,-1 0 0,1 0 1,-1 0-1,1 0 0,-1 0 1,1 0-1,0 0 0,-2 0 0,1-1-20,0 0 0,0 0-1,0 1 1,0-1 0,0 0-1,1 0 1,-1 0 0,0 0-1,0 0 1,0 0 0,0-1-1,-3-5-132,1 0-1,-4-14 0,6 20 165,-24-102-84,24 96-132,6 9 136,11 17 67,-7-9-66,2 3 104,2-1 0,-1-1-1,2 0 1,14 9 0,-19-14 25,1-1 0,-1 0 0,1-1-1,0 0 1,0 0 0,1-1 0,18 3 0,-11-4 72,0-1-1,0-1 1,0 0-1,1-2 1,-1 0 0,0-1-1,0-1 1,-1 0 0,1-1-1,-1-2 1,0 1-1,0-2 1,18-11 0,-14 6-52,-1-1 0,0 0 0,-1-1 0,-1-2 0,-1 0 0,0 0 0,-1-2 0,-1 0 0,21-34 0,8-36 226,-12 25-67,0 5-19,-32 59-203,0 0-1,0 0 1,0-1-1,0 1 0,0 0 1,0 0-1,1 0 1,-1-1-1,0 1 1,0 0-1,0 0 1,0 0-1,0 0 1,0-1-1,0 1 0,0 0 1,0 0-1,1 0 1,-1 0-1,0 0 1,0-1-1,0 1 1,0 0-1,0 0 1,1 0-1,-1 0 0,0 0 1,0 0-1,0 0 1,0 0-1,1 0 1,-1 0-1,0 0 1,0 0-1,0 0 1,1 0-1,-1 0 1,0 0-1,0 0 0,0 0 1,1 0-1,-1 0 1,0 0-1,0 0 1,0 0-1,0 0 1,1 0-1,-1 0 1,0 0-1,0 0 0,0 0 1,0 1-1,1-1 1,-1 0-1,0 0 1,5 12-29,-2 33-89,-5 74 0,-16 45 61,0-65 90,4-28-7,13-64-58,0 1 1,0-1-1,-1 0 1,0 0-1,0 0 1,-1 0 0,0 0-1,0 0 1,-5 7-1,7-13 21,1 0 0,-1 0 0,0-1 0,1 1-1,-1 0 1,0 0 0,0-1 0,0 1 0,1-1 0,-1 1 0,0-1-1,0 1 1,0-1 0,0 1 0,0-1 0,0 0 0,0 0-1,0 1 1,0-1 0,0 0 0,0 0 0,0 0 0,0 0 0,0 0-1,0 0 1,0-1 0,0 1 0,0 0 0,0 0 0,0-1 0,0 1-1,0 0 1,0-1 0,0 1 0,0-1 0,0 1 0,0-2-1,-3-1-12,0 0 0,0 0 0,1-1 0,0 1 0,-1-1 0,-2-4 0,-7-13 97,0 0-1,-18-45 1,10 18 291,17 41-259,2 3-34,-1-1 0,1 0 0,0 0-1,0 1 1,1-1 0,-1 0 0,0-6-1,2 11-67,0 0-1,0 0 0,0 0 1,0-1-1,1 1 0,-1 0 0,0 0 1,0 0-1,0 0 0,0 0 0,0-1 1,0 1-1,0 0 0,0 0 0,0 0 1,0 0-1,0 0 0,0 0 0,1 0 1,-1-1-1,0 1 0,0 0 0,0 0 1,0 0-1,0 0 0,0 0 0,0 0 1,1 0-1,-1 0 0,0 0 0,0 0 1,0 0-1,0 0 0,0 0 0,1 0 1,-1 0-1,0 0 0,0 0 0,0 0 1,1 0-1,8 2 69,9 8-5,-2 1-26,-1 1-1,25 25 1,-24-21 18,1-1 0,23 16 0,0-6-179,1-2 0,1-2 0,1-2 0,1-2-1,0-1 1,67 13 0,-100-27-680,1 0 0,0 0-1,12-1 1,-18-1 0,-1-1 1,1 1-1,-1-1 1,0 0-1,1-1 1,-1 1-1,0-1 0,6-3 1,17-7-2885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30:08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15552,'-5'28'7039,"-13"5"-6143,0-18-1856,10 2 320,-16-2-1664,8 5 1312,-16-7-5791,9 2 3775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1:58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1208 3904,'-27'3'1253,"27"-3"-1197,-1 0 1,0 0-1,1 0 0,-1 0 1,0 0-1,1 0 0,-1 0 1,0 0-1,1 0 0,-1 0 0,0 1 1,1-1-1,-1 0 0,1 0 1,-1 1-1,0-1 0,1 0 0,-1 1 1,1-1-1,-1 1 0,1-1 1,-1 1-1,1-1 0,-1 1 1,1-1-1,0 1 0,-1-1 0,1 1 1,0 0-1,-1 0 0,1 0 118,0 0-1,0 0 1,0 0-1,1-1 0,-1 1 1,0 0-1,0-1 1,1 1-1,-1 0 0,0 0 1,1-1-1,-1 1 1,1-1-1,-1 1 0,1 0 1,-1-1-1,1 1 1,0 0-1,2 1 80,-1-1 0,1 0-1,-1 1 1,1-1 0,0 0 0,0 0 0,0 0-1,0-1 1,-1 1 0,1-1 0,0 1 0,0-1-1,5 0 1,40-6 1057,-42 5-1012,11-1-60,0-2 1,0 0 0,0 0 0,-1-2 0,0 0 0,0-1-1,-1 0 1,1-1 0,-2-1 0,1-1 0,-1 0 0,-1-1 0,17-16-1,5-14 72,-3-2-1,-1-1 0,-2-1 1,34-75-1,-58 110-186,-3 4-29,1 1 0,-1 0 1,1 0-1,1 0 0,3-5 0,-1 5 79,-6 5-171,0 0 0,1 0 0,-1 1 0,0-1 0,0 0 0,0 0 0,1 0 0,-1 0 0,0 1 0,0-1 0,0 0 0,0 0 0,0 1 0,0-1 0,1 0 0,-1 0-1,0 0 1,0 1 0,0-1 0,0 0 0,0 0 0,0 1 0,0-1 0,0 0 0,0 0 0,0 1 0,0-1 0,0 0 0,0 0 0,0 1 0,-1-1 0,1 0 0,0 0 0,0 1-1,0-1 1,0 0 0,-41 209-401,14-85 425,11-41 40,-35 159 385,-5-53 210,37-137-314,-39 76 0,31-78-140,-35 72 935,52-105-34,7-16-608,3-9-140,56-232 304,-39 177-613,76-274-126,11 0-474,-91 301 421,2 2 1,2 0-1,23-35 1,-31 55 66,1 0 1,1 0-1,0 1 1,0 1-1,1 0 1,1 1 0,0 0-1,1 0 1,20-11-1,-26 18 18,0 1-1,0 0 1,1 0-1,-1 0 1,13-1-1,-16 3 32,-1 0 0,1 1-1,-1 0 1,1 0 0,-1 0-1,1 0 1,-1 1 0,1 0-1,-1 0 1,1 0 0,-1 0-1,5 3 1,-5-2 26,1 1-1,-1 1 1,1-1-1,-1 0 1,0 1 0,0 0-1,-1 0 1,1 0 0,-1 0-1,0 1 1,0-1 0,4 10-1,-1-1 22,-1 0-1,0 1 0,4 23 1,-6-21-17,0 0 1,-1 0 0,-1 0 0,-1 0 0,0 1-1,-1-1 1,0 0 0,-1 0 0,-1 0 0,-1 0-1,0 0 1,-1-1 0,-1 0 0,0 0 0,-1 0-1,-1-1 1,0 0 0,-15 19 0,8-14 185,-2-1 0,1-1 1,-2-1-1,0 0 0,-1-1 0,-1-1 1,0-1-1,-1-1 0,-34 15 1,50-25-138,0 0 0,-1-1 0,1 0 0,-1 0 0,-9 1 0,14-2-66,0 0 0,-1 0 0,1 0 1,-1 0-1,1 0 0,-1-1 1,1 1-1,0 0 0,-1-1 1,1 1-1,0-1 0,-1 1 1,1-1-1,0 1 0,0-1 0,-1 0 1,1 0-1,0 0 0,0 0 1,0 0-1,0 0 0,0 0 1,0 0-1,0 0 0,1 0 0,-2-2 1,2 2-18,0 0-1,-1 0 1,1 0 0,0 0 0,0 0 0,0 0-1,0 0 1,0 0 0,1 0 0,-1-1-1,0 1 1,0 0 0,1 0 0,-1 0 0,0 0-1,1 0 1,-1 0 0,1 0 0,0 1-1,-1-1 1,1 0 0,0 0 0,-1 0 0,1 0-1,0 1 1,0-1 0,0 0 0,1 0-1,3-3-32,0 1 0,0 0 0,8-3 0,77-27-147,-17 8 152,-61 20 63,116-49 97,-103 41-127,1-1 0,44-33 0,-50 31 66,-2-1 0,0-1 0,-1 0 0,27-38 0,-21 20 219,-2 0 1,19-42-1,-36 68-224,-1 0 0,0 0 0,0 0 0,1-13-1,-3 13-152,1 1 0,0 0 0,1-1 0,7-16-1,-9 24 65,-1 1 0,1 0 0,0-1 0,0 1 0,0 0 0,0 0 0,0-1 0,0 1 0,0 0 0,1 0 0,-1 0 0,0 0 0,1 1-1,-1-1 1,0 0 0,1 0 0,-1 1 0,1-1 0,-1 1 0,1-1 0,1 1 0,2-1-5,0 1 0,1 0 0,-1 1 0,-1-1 0,1 1 0,6 1 0,-8-1 13,1 0 0,0 1 0,-1-1 1,1 1-1,-1 0 0,0 0 1,0 0-1,1 0 0,-1 1 0,0-1 1,-1 1-1,1 0 0,0 0 1,-1 0-1,3 3 0,-1 2 23,1-1 0,-1 1 1,0 0-1,0 0 0,3 14 0,3 20 83,6 71 0,-12-76-3,1 0 1,19 64 0,-22-94-66,0 0-1,1 0 1,0-1 0,0 1 0,1-1-1,0 0 1,0 0 0,1-1-1,-1 1 1,9 7 0,-8-9 40,0-1 0,0 1 0,0-1 0,0-1-1,1 1 1,-1-1 0,1 1 0,-1-2 0,1 1 0,0 0 0,0-1 0,0 0 0,6-1 0,-4 1-5,0-1 0,0-1 1,0 1-1,0-1 1,-1-1-1,1 1 1,0-2-1,-1 1 1,11-5-1,-7 1 1,0 0 0,-1 0 0,1-1 0,-1 0 0,12-12 0,4-9-31,-1-1 1,40-59-1,-53 71-49,42-63 122,-49 68-132,-5 10-198,-3 7-310,-59 157-88,25-60 683,32-89-47,0 0 1,-3 19-1,7-29 20,0 1-1,1-1 0,0 0 0,-1 0 0,1 0 0,0 0 0,1 0 0,-1 1 1,0-1-1,1 0 0,0 0 0,0 0 0,0 0 0,0 0 0,0 0 0,3 4 1,-3-6 16,0 0 0,0 0 0,1 0 0,-1 0 0,0 0 1,1 0-1,-1 0 0,0 0 0,1 0 0,-1-1 0,1 1 1,-1-1-1,1 1 0,-1-1 0,1 1 0,0-1 0,-1 0 1,1 0-1,-1 0 0,1 0 0,0 0 0,-1 0 0,1 0 1,-1-1-1,1 1 0,0-1 0,1 0 0,3-1 65,0 0-1,1-1 0,-1 0 0,0 0 0,5-5 0,-5 4-50,1-1 0,-1-1 0,-1 1 0,1-1-1,-1 0 1,0 0 0,8-13 0,-3 0-14,13-31-1,-15 28-79,0 0 0,-2 0-1,0 0 1,-2-1 0,0 0-1,-2 0 1,0-26 0,-2 33-120,-4-28 0,4 40 86,-1 0 0,0 1 1,0-1-1,0 1 0,0-1 0,0 1 0,-1-1 0,0 1 0,1 0 0,-1 0 0,-1 0 0,-4-6 1,6 8 33,0 0 0,0 0 1,-1 0-1,1 0 1,0 1-1,-1-1 1,1 0-1,-1 1 0,1-1 1,-1 0-1,1 1 1,-1 0-1,0-1 1,1 1-1,-1 0 1,1 0-1,-1 0 0,0 0 1,1 0-1,-1 0 1,1 1-1,-3-1 1,2 1 22,-1 0 1,1 0-1,0 0 1,0 1-1,-1-1 1,1 1-1,0-1 1,0 1-1,1-1 1,-1 1-1,0 0 1,0 0-1,-1 3 1,1-3 24,1 0 0,-1 0 0,1 0 0,0 1 0,0-1 0,0 0 1,0 0-1,1 1 0,-1-1 0,0 0 0,1 1 0,0-1 0,-1 1 0,1-1 1,0 0-1,0 1 0,1-1 0,-1 1 0,0-1 0,1 1 0,-1-1 0,1 0 1,0 0-1,0 1 0,0-1 0,0 0 0,0 0 0,1 0 0,-1 0 1,0 0-1,1 0 0,2 2 0,1-1 42,0 0 1,1 0-1,-1 0 0,0-1 1,1 0-1,0 0 1,0-1-1,-1 1 0,1-1 1,0 0-1,0-1 0,0 0 1,11 0-1,3-2 119,0 0-1,36-9 1,-25 2-16,1-1 0,-2-2 1,0-1-1,0-1 0,-1-1 0,-1-2 0,0-1 1,32-28-1,88-92 471,-126 112-511,0-2-1,-1-1 1,-2 0-1,19-39 0,49-130-96,-74 164-103,0-1 1,12-63-1,-24 96 58,-1-1 0,1 0 0,-1 0 0,1 1 1,-1-1-1,0 0 0,0 0 0,0 0 0,-1 1 0,1-1 1,0 0-1,-1 0 0,0 1 0,0-1 0,0 0 0,-1-2 1,1 4 21,1 1 1,0-1-1,-1 0 1,1 1 0,-1-1-1,1 1 1,-1-1 0,1 1-1,-1-1 1,1 1 0,-1-1-1,1 1 1,-1 0 0,0-1-1,1 1 1,-1 0 0,1-1-1,-1 1 1,0 0 0,0 0-1,1 0 1,-1 0 0,0-1-1,1 1 1,-1 0 0,0 0-1,-1 1 1,-17 7-310,16-7 276,0 1 13,-1 0 0,1 1 0,0-1 0,-1 1 0,1 0 0,0 0 0,-4 6 0,-10 14 3,1 0 0,-20 43 0,-22 60 44,21-28 116,3 1 0,5 2 1,-31 203-1,56-269-103,0 57 0,4-75 71,1 0-1,1 0 0,1 0 0,1-1 0,7 23 0,-10-36-57,0 0-1,0 0 0,1-1 1,-1 1-1,1 0 1,0 0-1,0-1 0,0 1 1,0-1-1,1 0 0,-1 1 1,1-1-1,-1 0 1,1-1-1,0 1 0,-1 0 1,1-1-1,0 1 1,0-1-1,0 0 0,0 0 1,1 0-1,-1-1 1,0 1-1,0-1 0,0 1 1,1-1-1,4-1 0,5 0 32,-1 0 0,1-2-1,-1 1 1,24-10-1,46-25 119,-56 22-196,-1-1-1,-1 0 1,0-2-1,-1-1 1,21-24-1,93-115-139,-122 140 134,11-17-1582,-45 65 1409,2 1 0,1 1 0,2 1 0,-12 39 1,21-59 187,2 0 1,0 0 0,0 0 0,1 0 0,0 16-1,2-24 26,0 0-1,1-1 0,-1 1 1,1 0-1,0-1 0,0 1 0,0-1 1,1 1-1,-1-1 0,1 0 1,0 1-1,1-1 0,-1 0 1,1 0-1,-1-1 0,1 1 1,1 0-1,3 2 0,-5-3 32,1 0-1,1-1 0,-1 0 1,0 1-1,0-1 0,1-1 1,-1 1-1,1 0 0,0-1 1,-1 0-1,1 0 0,0 0 1,0 0-1,0-1 0,0 1 0,0-1 1,-1 0-1,6 0 0,-6-1-11,1 0 0,-1 0 0,0-1-1,0 1 1,1-1 0,-1 1-1,0-1 1,0 0 0,-1 0-1,1 0 1,0 0 0,-1-1 0,1 1-1,-1-1 1,0 0 0,0 1-1,0-1 1,0 0 0,0 0-1,-1 0 1,2-5 0,1-2-81,0 0 0,-1-1-1,0 0 1,-1 1 0,0-1 0,-1 0 0,0 0 0,-1-18 0,-2 5-81,-1 1 0,-1-1 0,-8-25 0,10 44-5,0 0-1,-1 0 1,0 0 0,0 0-1,-7-7 1,10 11 99,-1 0-1,0 0 1,1 0 0,-1 0-1,1 1 1,-1-1 0,1 0-1,-1 0 1,1 0 0,0 0 0,0-1-1,-1 1 1,1 0 0,0 0-1,0 0 1,0 0 0,0 0-1,0 0 1,0 0 0,0 0 0,1 0-1,-1 0 1,0 0 0,0 0-1,1 0 1,-1 0 0,1 0-1,-1 0 1,2-1 0,0-2-10,1 0 0,0 1 0,1 0 0,-1 0-1,5-4 1,-1 1 61,5-3-43,1 0 0,0 0 1,0 1-1,1 1 0,0 0 1,0 1-1,1 0 1,19-4-1,-7 4-24,-1 1 1,1 1-1,52-1 0,-63 5 102,0 1 0,1 0-1,23 6 1,-34-6-29,-1 1 1,1 0-1,-1 0 0,1 0 1,-1 1-1,0-1 0,0 1 1,0 0-1,0 1 0,0-1 1,-1 1-1,1 0 0,3 5 1,-3-2 37,-1-1 1,0 1-1,-1 0 1,0 0 0,0 0-1,0 1 1,-1-1 0,0 1-1,-1-1 1,0 1-1,0 0 1,0-1 0,-1 1-1,-1 9 1,-1 5 77,0-1 0,-2 0 0,-12 40-1,4-27 18,-2-1 0,-18 33-1,27-50 5,5-8 74,1-8-234,-1 1 1,0-1-1,0 0 1,0 0-1,0 0 1,0 0-1,0 0 1,0 0-1,0 1 1,0-1-1,0 0 1,0 0-1,1 0 1,-1 0-1,0 0 1,0 0-1,0 0 1,0 0-1,0 0 1,0 0-1,1 0 0,-1 1 1,0-1-1,0 0 1,0 0-1,0 0 1,0 0-1,0 0 1,1 0-1,-1 0 1,0 0-1,0 0 1,0 0-1,0 0 1,0 0-1,1-1 1,-1 1-1,0 0 1,0 0-1,0 0 0,6-3 39,0 0-1,0 0 0,0-1 0,-1 0 0,1 0 0,-1-1 0,5-5 0,36-42-39,-37 41 7,29-43-87,-28 39 14,0 1 0,1 0 0,20-21-1,-31 34 30,1 1 0,0-1 0,0 0 0,0 0 0,0 1 0,0-1 0,0 1 0,0-1 0,0 1 0,0-1 0,0 1 0,0-1 0,0 1 0,0 0 0,0 0 0,0 0 0,0-1 1,0 1-1,2 0 0,-2 1 6,0-1-1,0 0 1,0 1 0,0-1 0,0 1 0,0-1 0,-1 1 0,1 0 0,0-1 0,0 1 0,-1 0 0,1-1 0,0 1 0,-1 0 0,1 0 0,0 0 0,0 1 0,2 5-46,0 0-1,-1 0 1,1 0-1,1 13 1,-1-9 94,7 36-22,-8-33 46,0 0-1,1-1 1,1 1 0,0-1 0,1 0 0,0 0 0,10 17-1,-14-29-13,1 1 0,-1-1 0,0 1 0,0-1-1,1 0 1,-1 1 0,1-1 0,-1 0-1,1 0 1,-1 0 0,1 0 0,0-1-1,-1 1 1,1 0 0,0-1 0,0 1 0,0-1-1,-1 1 1,1-1 0,0 0 0,0 0-1,0 0 1,0 0 0,0 0 0,-1 0-1,1 0 1,0-1 0,0 1 0,3-2 0,2-1 70,0 0 0,-1 0 1,1-1-1,0 0 1,-1 0-1,10-9 0,12-13 41,-2-2-1,35-48 0,-43 53-75,-8 10-43,49-62 49,96-97 0,-92 109-731,-63 62 647,0 1 0,1 0 0,-1 0 0,0-1 0,0 1 1,0 0-1,1 0 0,-1-1 0,0 1 0,1 0 0,-1 0 0,0 0 1,1-1-1,-1 1 0,0 0 0,1 0 0,-1 0 0,0 0 0,1 0 1,-1 0-1,0 0 0,1 0 0,-1 0 0,0 0 0,1 0 0,-1 0 1,0 0-1,1 0 0,-1 0 0,0 0 0,1 0 0,-1 0 0,0 1 1,1-1-1,-1 0 0,0 0 0,1 0 0,-1 1 0,0-1 0,0 0 1,1 0-1,-1 1 0,0-1 0,0 0 0,0 0 0,1 1 0,0 1-7,-1-1 0,1 1-1,-1 0 1,0 0-1,1 0 1,-1-1-1,0 1 1,0 0 0,0 0-1,0 0 1,-1 2-1,-7 47 59,-2-1 0,-3 0 0,-1 0 0,-22 47 0,23-67-4,-1-1-1,-2 0 1,-1-1 0,-1 0 0,-1-2 0,-2 0 0,-36 35-1,51-54-20,-5 3 19,-21 15 0,30-23-6,-1 0 0,0 0 0,0-1-1,1 1 1,-1-1 0,0 0 0,0 0 0,0 0 0,-1 0 0,1-1-1,0 1 1,0-1 0,-6 0 0,8 0-17,-1 0-1,1 0 1,0 0-1,0-1 1,-1 1-1,1 0 1,0-1-1,0 1 1,0-1-1,0 0 1,0 1 0,0-1-1,-1 0 1,1 0-1,1 0 1,-1 0-1,0 0 1,0 0-1,0 0 1,0 0-1,1 0 1,-1 0 0,0 0-1,1 0 1,-1-2-1,0 0 10,0 1 0,1-1-1,0 1 1,-1-1 0,1 1-1,0-1 1,0 1 0,0-1 0,1 1-1,-1-1 1,2-4 0,0 1-38,0 0 1,1 0-1,0 0 0,0 0 1,1 0-1,0 0 1,0 1-1,0 0 0,1 0 1,-1 0-1,1 0 1,0 1-1,0-1 0,1 1 1,0 1-1,-1-1 1,1 1-1,0 0 0,12-4 1,7-1-127,1 1 0,0 1 0,44-4 0,-57 9 104,69-8-528,-10 1-1571,-2-2-3474,-62 9 4414,-1-1 0,0 0 0,0 0 0,0 0 0,-1-1 1,10-5-1,7-4-2227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1:58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59 182 9728,'-55'7'4384,"52"-7"-3808,6-4 1311,10 4-1151,37-11 1248,8 2-1120,60-16 896,4 6-1024,65-8-288,-2 2-288,31-3-64,-19 8-64,1 5-928,-30 10 480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2:03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333 682 5984,'-8'3'9167,"-2"4"-3833,-13 18-2562,-17 30-3614,-131 202 1600,150-231-647,9-12-57,-19 31 1,29-41-23,-1 0 0,1 0 0,1 1 1,-1-1-1,0 0 0,1 0 1,0 1-1,0-1 0,1 1 0,-1-1 1,1 1-1,0-1 0,0 7 1,1-10 9,-1 1 0,0-1 0,1 0 0,-1 1 1,1-1-1,0 0 0,-1 0 0,1 0 1,0 0-1,0 0 0,0 0 0,-1 0 0,1 0 1,0 0-1,0 0 0,1 0 0,-1 0 1,0-1-1,0 1 0,0 0 0,0-1 0,1 1 1,-1-1-1,0 1 0,1-1 0,-1 0 0,0 1 1,1-1-1,-1 0 0,0 0 0,1 0 1,1 0-1,1-1 11,-1 1 1,1 0 0,-1-1-1,1 1 1,-1-1 0,1 0-1,-1 0 1,1-1 0,-1 1-1,0-1 1,0 0 0,5-2-1,0-5-72,1 1 0,-1-1 1,0 0-1,-1-1 0,0 0 0,-1 0 0,0 0 0,5-14 1,3-9-63,14-50 1,6-64-448,-33 140 128,1 11-97,-2 13 98,-3 18 443,1 1 1,3 0 0,0 0 0,12 59 0,-12-90-13,0 0 1,0 0 0,1 0-1,-1 0 1,1-1 0,1 1-1,-1 0 1,1-1 0,-1 0-1,1 0 1,1 0 0,-1 0-1,6 5 1,-5-5 14,1-1 1,0 0-1,0 0 0,1 0 0,-1-1 0,0 0 1,1 0-1,0 0 0,-1 0 0,1-1 0,7 1 1,4-1 39,0 0 1,0 0 0,0-2 0,0 0-1,22-5 1,-11 0 76,0-1 0,32-14 0,-44 15-127,0-1 0,0-1 0,-1-1 0,0 0 0,0-1 0,-1-1-1,-1 0 1,0 0 0,0-2 0,-1 1 0,11-18 0,14-19 39,-3-3 1,34-68-1,-43 72-179,-2-1 0,23-71 0,-34 78 89,11-70 0,-19 83-41,-1 0 1,-2 0 0,-3-43 0,2 69 45,-4-24-165,3 26 133,1-1 0,-1 1 1,1-1-1,-1 1 0,0 0 1,0-1-1,0 1 1,1 0-1,-1-1 0,0 1 1,-1 0-1,1 0 0,-2-1 1,3 1 25,-1 1 0,1-1 0,-1 1 1,0 0-1,1 0 0,-1-1 0,1 1 1,-1 0-1,0 0 0,1 0 0,-1-1 1,0 1-1,1 0 0,-1 0 1,1 0-1,-1 0 0,0 0 0,1 0 1,-1 1-1,0-1 0,1 0 0,-1 0 1,0 0-1,1 1 0,-1-1 0,1 0 1,-1 0-1,1 1 0,-1-1 1,1 1-1,-2 0 0,-11 16-195,12-16 188,-9 18-157,-13 30 0,15-30 105,-15 35 156,2 1 1,-23 101-1,35-111 32,2-1 0,2 1-1,2 1 1,3 49 0,2-70-3,1-1-1,7 32 1,-7-46-69,-1 0 0,2-1 0,-1 0 0,1 1 0,1-1-1,0-1 1,0 1 0,8 9 0,-11-15 20,1 0 1,0 0-1,0 0 0,1-1 0,-1 1 1,0-1-1,1 0 0,0 0 1,-1 0-1,1-1 0,0 1 1,0-1-1,0 0 0,0 0 1,0 0-1,0 0 0,0-1 1,0 0-1,1 0 0,-1 0 0,0 0 1,0 0-1,0-1 0,5-1 1,3-2 12,1 0 0,-1 0 1,1-1-1,-1-1 0,-1 0 1,13-9-1,17-15 17,-1-1 0,-2-2 0,36-38 0,-63 59-279,25-18 1,-36 30 173,1-1 1,-1 1 0,1 0-1,-1-1 1,0 1-1,1-1 1,-1 1-1,1 0 1,0-1 0,-1 1-1,1 0 1,-1 0-1,1 0 1,-1-1-1,1 1 1,0 0-1,-1 0 1,1 0 0,-1 0-1,1 0 1,0 0-1,-1 0 1,1 0-1,-1 0 1,1 0 0,0 0-1,-1 1 1,1-1-1,-1 0 1,1 0-1,-1 1 1,1-1 0,-1 0-1,1 0 1,-1 1-1,1-1 1,-1 1-1,1-1 1,-1 0 0,1 1-1,-1-1 1,0 1-1,1-1 1,-1 1-1,0-1 1,1 2 0,0 1-32,0 0 1,0 0-1,-1 0 0,1 1 1,-1-1-1,0 0 1,1 0-1,-2 7 1,-1 12-3,-1-1-1,-10 38 1,-21 44 111,19-58-55,-94 274-58,-14 28 432,119-337-137,0-1 0,-9 16 0,9-22 299,4-16-201,6-25-241,11-38 0,7 0-110,3 1 1,37-72 0,117-202-526,-174 335 502,14-27-110,2 2 0,41-54 1,-59 86 72,1 0-1,0 0 1,0 1 0,0 0-1,1 0 1,11-6 0,-17 11 48,0 0 1,0 1-1,0-1 0,0 1 1,0-1-1,0 1 1,0-1-1,0 1 0,1 0 1,-1 0-1,0 0 1,0-1-1,0 1 0,1 0 1,-1 0-1,0 0 1,0 1-1,0-1 0,1 0 1,-1 0-1,0 1 1,0-1-1,0 1 0,2 0 1,-2 0 25,1 1 1,-1-1 0,1 0-1,-1 1 1,0 0 0,0-1 0,0 1-1,0 0 1,0 0 0,0-1-1,0 1 1,0 0 0,0 2-1,1 6 87,0 1 0,0-1-1,-1 0 1,0 15-1,-1-10-92,-1 0-1,-1-1 1,0 1-1,-1 0 0,0-1 1,-8 20-1,7-23-72,-1-1-1,0 0 1,-1 0 0,0 0-1,0-1 1,-1 0 0,0 0-1,-1-1 1,-8 8-1,-19 9-555,23-18-63,14-6 653,0 0 1,-1 0-1,1 0 0,0 0 1,0-1-1,-1 1 0,1 0 0,3 0 1,5 0 84,0 1 1,1-1 0,-1 0-1,0-1 1,1-1 0,-1 1-1,1-2 1,-1 1 0,14-5-1,11-5 256,41-17-1,-45 14-93,0-1-1,52-36 1,-41 21-24,0-2-1,-2-2 1,-1-1-1,-2-2 1,-2-2-1,-2-1 1,-1-2-1,43-74 0,-57 81-65,-2 0-1,-1-1 1,-2 0-1,15-66 1,37-234-334,-64 329 170,-1 1 0,1-1-1,-1 0 1,0 0-1,-2-8 1,0 7-35,0 9-37,-2 15-148,-72 285-189,46-196 525,-37 128 186,-44 118-114,106-336-111,2-8 9,1 1 1,-1 0 0,2 1-1,-1-1 1,1 0 0,0 0-1,0 1 1,2 13-1,-1-22-27,0 1 0,0 0-1,0-1 1,0 1-1,0 0 1,0-1-1,0 1 1,1-1-1,-1 1 1,0 0-1,0-1 1,1 1 0,-1-1-1,0 1 1,1-1-1,-1 1 1,1-1-1,-1 1 1,0-1-1,1 0 1,-1 1-1,1-1 1,-1 1-1,1-1 1,-1 0 0,1 1-1,0-1 1,-1 0-1,2 0 1,-1 0 2,0 0 1,1 0-1,-1 0 1,1 0 0,-1 0-1,1-1 1,-1 1-1,0 0 1,1-1 0,-1 1-1,0-1 1,2-1-1,5-3-11,0 0 0,14-13 0,-22 18-6,16-16-32,-1 0 0,21-30 1,-22 28-42,0 0-1,20-18 1,-32 34 28,-1 1-1,0 0 0,1-1 0,0 1 0,-1 0 0,1 0 0,0 0 0,0 0 0,-1 0 1,1 1-1,2-2 0,-3 2 25,0 0 0,0 1-1,0-1 1,-1 0 0,1 0 0,0 0 0,0 0 0,0 1 0,-1-1 0,1 0 0,0 1 0,0-1 0,-1 0-1,1 1 1,0-1 0,-1 1 0,1-1 0,-1 1 0,1 0 0,0-1 0,-1 1 0,1 0 0,-1-1-1,0 1 1,1 0 0,-1-1 0,1 2 0,4 10 8,0 0-1,-1 0 1,0 0-1,-1 0 1,-1 1 0,0-1-1,1 24 1,2 13-19,-4-46 44,-1 1 0,1-1 0,0 0 0,0 0 0,0 0 0,0 0 0,0-1 0,1 1 0,-1 0 0,1 0 0,0-1 0,0 1 0,0-1 0,0 0 0,0 1 0,1-1 0,-1 0 0,1 0 0,-1-1 0,1 1 0,0 0 0,-1-1 0,1 0 0,0 1 0,0-1 0,0 0 0,0-1 0,0 1 0,1 0 0,-1-1 0,4 0 0,11 1 105,1-2-1,34-5 0,-45 5-86,13-2 14,-1-1 1,1 0-1,0-2 0,-1 0 0,0-1 0,35-19 0,-38 15-30,0 0 0,-1-1-1,-1-1 1,0-1-1,0 0 1,-2-1-1,0-1 1,-1 0 0,0 0-1,14-27 1,20-52 114,-40 84-105,19-37 57,-23 43-80,0 0 1,0 0-1,0 0 1,-1 0-1,0-1 0,0 1 1,0-8-1,0 13-5,-1 0 0,0 0-1,0-1 1,0 1 0,0 0-1,0-1 1,0 1-1,0 0 1,0-1 0,0 1-1,0 0 1,0 0 0,0-1-1,0 1 1,0 0 0,0-1-1,0 1 1,0 0-1,0 0 1,0-1 0,-1 1-1,1 0 1,0-1 0,0 1-1,0 0 1,0 0-1,-1-1 1,1 1 0,0 0-1,0 0 1,-1 0 0,1-1-1,0 1 1,0 0 0,-1 0-1,1 0 1,0 0-1,0 0 1,-1 0 0,1-1-1,0 1 1,-1 0 0,1 0-1,0 0 1,-1 0-1,1 0 1,0 0 0,0 0-1,-1 0 1,1 0 0,-1 1-1,0-1-17,-1 1 0,1 0-1,0 0 1,0 0 0,-1 0 0,1 0-1,0 0 1,0 0 0,-2 2-1,-23 33-91,-25 44-1,13-20 49,2-6 41,-48 80 110,81-128-53,0-1-1,1 1 1,0 0-1,0-1 1,0 1-1,1 0 1,-1 10-1,2-15-17,0 1 1,0-1-1,0 1 0,0-1 0,0 0 0,0 1 0,1-1 1,-1 1-1,0-1 0,1 0 0,0 1 0,-1-1 0,1 0 1,0 0-1,-1 1 0,1-1 0,0 0 0,0 0 0,0 0 1,0 0-1,0 0 0,0 0 0,0 0 0,1-1 0,-1 1 1,0 0-1,0 0 0,1-1 0,-1 1 0,0-1 0,1 1 1,-1-1-1,1 0 0,-1 0 0,0 1 0,1-1 0,-1 0 1,3 0-1,2 0 10,1 0 0,-1-1 0,1 1 0,-1-1 0,0 0 0,1-1 0,-1 1 0,0-1 0,0-1 0,0 1 1,0-1-1,0 0 0,-1 0 0,9-7 0,-5 2 6,0 0-1,0 0 1,-1-1 0,0 0 0,0-1-1,-1 0 1,6-11 0,43-68-72,-44 73-101,-5 11-260,-2 9 179,-2 13 12,-3-14 159,2 14-46,2 26 153,2 0 0,13 48 0,-18-86-32,1-1 0,-1 1 0,1-1 0,0 0 0,0 0-1,0 0 1,1 0 0,4 5 0,-6-8-2,1 1-1,0-1 1,0 1 0,0-1-1,0 1 1,0-1-1,0 0 1,0 0-1,0 0 1,0 0-1,0 0 1,1-1 0,-1 1-1,0-1 1,1 1-1,-1-1 1,5 0-1,0 0 39,1-1 0,0 0 0,0 0 0,-1-1 0,1 0 0,10-5 0,-11 5-18,10-5 34,-1 0 1,1-2 0,-1 0-1,26-19 1,-22 13-39,0-1 1,-1-1-1,27-28 1,41-68-29,25-57-201,-16 22 223,-92 142-75,0 0-1,1 0 1,0 1 0,0-1 0,11-7-1,-16 13 44,1 0 0,-1-1 0,1 1 0,-1-1 0,1 1 0,-1 0 0,1-1 0,-1 1 0,1 0 0,0-1-1,-1 1 1,1 0 0,-1 0 0,1 0 0,0 0 0,-1-1 0,1 1 0,0 0 0,-1 0 0,1 0 0,0 0 0,-1 1-1,1-1 1,-1 0 0,1 0 0,0 0 0,-1 0 0,1 1 0,-1-1 0,1 0 0,0 0 0,-1 1 0,1-1 0,0 1-1,0 1 15,1 0 0,-1 0 0,0 0-1,0 1 1,0-1 0,-1 0 0,1 0 0,0 1-1,-1-1 1,0 0 0,1 1 0,-1 2-1,1 45 58,-2 0 0,-10 69-1,5-75-51,-2 0 0,-2 0 0,-2-1 0,-29 69 0,36-99-8,-2 0-1,0 0 0,-1 0 1,0-1-1,0 0 1,-2 0-1,1-1 1,-1-1-1,-21 17 1,28-24-37,-1-1 0,1 0 0,-1 0 0,1-1 1,-1 1-1,0-1 0,0 0 0,0 0 0,0 0 0,0 0 0,0-1 1,0 0-1,0 1 0,-5-2 0,6 1 22,0 0 1,0-1-1,0 0 1,0 1-1,0-1 0,0 0 1,0 0-1,0-1 0,1 1 1,-1-1-1,0 1 0,1-1 1,-1 0-1,1 0 1,0 0-1,-1 0 0,1 0 1,0-1-1,-1-2 0,2 4 14,0 0-1,0 0 1,1 0-1,-1 0 1,1 0-1,-1 0 1,1 0-1,-1 0 1,1 0-1,-1 0 0,1 0 1,0-1-1,0 1 1,0 0-1,0 0 1,0 0-1,0-1 1,0 1-1,0 0 1,0 0-1,0 0 1,1-1-1,-1 1 0,0 0 1,1 0-1,-1 0 1,1 0-1,-1 0 1,1 0-1,0 0 1,-1 0-1,1 0 1,0 0-1,0 0 0,0 0 1,0 1-1,0-1 1,0 0-1,0 1 1,0-1-1,1 0 1,2-1 20,0 0 0,0 0 1,0 1-1,1-1 0,-1 1 0,1 0 1,-1 1-1,1-1 0,4 1 0,8 0 14,-1 1-1,0 2 0,0-1 0,23 8 0,62 25-55,-41-12-48,-36-14-79,1-2-1,41 7 1,-55-12-1026,0-2 0,0 1 0,14-2 0,-17 0-1053,0-1 0,-1 1 0,1-1-1,0-1 1,9-3 0,6-2-3560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2:11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 1728,'0'-8'14186,"-19"4"-10901,6 5-2875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1:59:4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32 8640,'-53'-32'3904,"26"32"-3392,17 0-256,20 0-1472,4 9 672,12 2-4352,11 4 2720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2:2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31 513 3072,'-5'4'1183,"2"-1"738,-2 25 3823,5-28-5606,0 1 1,-1 0 0,1 0 0,0-1 0,0 1-1,-1 0 1,1 0 0,0-1 0,-1 1 0,1 0-1,-1-1 1,1 1 0,-1-1 0,1 1-1,-1 0 1,1-1 0,-1 1 0,1-1 0,-2 1-1,-7 6 6409,24-31-4627,-7 12-1762,0 0 0,0-1 0,7-19-1,-1 4-201,17-34 137,-6 10 210,54-83-1,-64 114-242,0 0-1,1 2 1,1 0-1,1 0 1,40-30 0,-57 48-49,0 1 0,0-1 0,0 0 0,0 1 0,0-1 0,0 0 0,0 1 0,1 0 0,-1-1 0,0 1 0,0 0 0,0-1 1,1 1-1,-1 0 0,0 0 0,0 0 0,1 0 0,-1 0 0,0 0 0,0 1 0,1-1 0,0 1 0,-1-1 1,0 1 0,0-1 1,0 1-1,-1 0 0,1 0 0,0-1 0,-1 1 0,1 0 0,0 0 0,-1 0 0,1 0 0,-1 0 1,1 0-1,-1-1 0,0 1 0,1 0 0,-1 0 0,0 0 0,0 0 0,1 1 0,-1-1 0,0 0 0,0 0 1,0 0-1,0 0 0,-1 1 0,-5 59 465,-19 88 1,-46 103 556,67-237-813,4-14-7,2-3 23,1-3-145,-1 1 0,0 0-1,0 0 1,1-7 0,3-8-99,1 0 1,0 1 0,1 0-1,17-26 1,-4 11 27,34-40 0,-2 15-94,-47 52-21,1 1 1,0-1-1,0 1 0,0 0 0,0 1 0,15-7 0,-21 10 79,0 1 0,1-1-1,-1 1 1,1 0 0,-1-1 0,0 1 0,1 0 0,-1 0 0,1-1 0,-1 1 0,1 0-1,-1 1 1,0-1 0,1 0 0,-1 0 0,1 1 0,-1-1 0,0 0 0,1 1 0,-1 0-1,0-1 1,1 1 0,-1 0 0,0-1 0,0 1 0,0 0 0,0 0 0,0 0 0,0 0-1,0 0 1,0 0 0,0 1 0,0-1 0,0 0 0,-1 0 0,1 0 0,0 3 0,1 1-3,0 1 1,-1-1-1,0 1 1,0-1 0,0 1-1,0-1 1,-1 1 0,-1 7-1,-4 33 129,-17 68-1,19-100-70,-1-1-10,-1 14 42,19-36 162,-6 2-264,0-1 0,-1-1-1,0 1 1,7-12 0,5-7-69,-2 6 27,40-50-153,-47 61 153,1-1 0,0 1 0,0 1 1,15-10-1,-24 17 37,1 1 0,-1 0 0,1-1 0,-1 1 0,1 0 1,-1 0-1,1 0 0,0 0 0,-1 1 0,1-1 0,0 1 0,4 0 0,-5 0 8,0 0-1,0 1 1,0-1-1,0 1 1,0 0-1,0 0 1,0 0-1,0 0 0,-1 0 1,1 0-1,0 0 1,0 1-1,-1-1 1,1 0-1,-1 1 1,0-1-1,2 3 1,2 4 81,0-1 0,0 1 0,-1-1 0,4 14 1,9 16-86,-7-14 119,-8-19-63,-1 1 1,1-1 0,0 0 0,4 7-1,-5-9 4,0-1 0,0 0 0,1 0 0,-1 1 0,0-1-1,0 0 1,1 0 0,-1 0 0,1-1 0,-1 1 0,1 0 0,-1 0-1,1-1 1,-1 1 0,1-1 0,-1 1 0,4-1 0,0 0 5,0 0 1,0 0-1,0 0 1,0-1 0,0 0-1,-1 0 1,1 0-1,0-1 1,0 1 0,-1-1-1,1 0 1,-1-1-1,0 1 1,1-1 0,-1 0-1,0 0 1,5-5-1,6-7 57,-1 0 0,22-30 0,-22 26 2,-1-1-1,0 0 1,-2-1-1,0 0 1,15-45-1,-25 62-103,0-1-1,0 0 0,0 1 1,-1-1-1,0 0 1,0 0-1,0 0 0,-1 0 1,1 1-1,-1-1 1,-3-8-1,1 4-92,-1-1-1,0 1 1,0 0-1,-10-13 1,14 22 86,0-1 0,-1 1 0,1-1-1,-1 0 1,1 1 0,-1-1 0,1 1 0,-1-1 0,1 1 0,-1 0 0,0-1 0,1 1 0,-1 0-1,0-1 1,1 1 0,-1 0 0,0-1 0,1 1 0,-1 0 0,0 0 0,1 0 0,-1 0 0,0 0 0,0 0-1,1 0 1,-1 0 0,0 0 0,1 0 0,-1 0 0,0 0 0,0 1 0,1-1 0,-1 0 0,0 0-1,1 1 1,-1-1 0,1 1 0,-1-1 0,0 0 0,1 1 0,-1-1 0,1 1 0,-1-1 0,0 2 0,-1 0-1,0 0 1,0 1 0,0-1-1,0 1 1,0 0 0,1-1-1,-1 1 1,1 0 0,-2 5 0,-1 11 4,1 1 1,0 0 0,2-1-1,0 1 1,3 33 0,2-23 30,1-1 0,1 0 1,11 32-1,-13-48 22,1-1-1,1 1 1,0-1 0,0-1 0,1 0 0,1 1-1,0-2 1,0 1 0,1-2 0,14 13 0,-19-19 16,0 0 1,0 0-1,0-1 1,0 1-1,0-1 1,1 0-1,-1 0 0,1-1 1,-1 0-1,1 1 1,0-1-1,-1-1 1,1 1-1,0-1 1,0 0-1,0 0 1,-1 0-1,1-1 1,0 1-1,-1-1 1,7-2-1,-5 1-38,1-1-1,-1 0 1,1 0-1,-1 0 1,0-1-1,0 0 0,0 0 1,0-1-1,-1 1 1,0-1-1,0 0 0,0-1 1,7-10-1,8-18-133,-2-2-1,21-55 1,1 0 69,-26 56 48,-11 26-115,1-1-1,0 1 0,1 0 1,0 0-1,9-13 1,-13 22 104,-1 0-1,0-1 1,0 1 0,1 0 0,-1 0-1,0 0 1,0-1 0,1 1 0,-1 0-1,0 0 1,0 0 0,1 0 0,-1 0-1,0 0 1,1 0 0,-1 0 0,0-1-1,0 1 1,1 0 0,-1 0 0,0 0-1,1 1 1,-1-1 0,0 0 0,1 0-1,-1 0 1,0 0 0,0 0 0,1 0-1,-1 0 1,0 0 0,1 1 0,-1-1-1,0 0 1,0 0 0,0 0 0,1 0-1,-1 1 1,0-1 0,0 0 0,0 0-1,1 1 1,-1-1 0,0 0 0,0 0-1,0 1 1,0-1 0,0 0 0,1 1-1,-1-1 1,0 0 0,0 0 0,0 1-1,0-1 1,0 1 0,5 19-90,2 50 197,-4 0-1,-7 99 0,2-126 62,1-30-47,0 0-1,-5 21 1,5-29-85,-1 0-1,1 0 1,-1 0 0,-1 0-1,1 0 1,0-1 0,-1 1-1,0-1 1,-5 6 0,7-9-32,0 0 1,1 0-1,-1-1 1,0 1-1,0 0 1,0-1-1,0 1 1,0-1 0,0 1-1,0-1 1,0 0-1,0 1 1,0-1-1,0 0 1,0 0-1,0 1 1,0-1-1,0 0 1,-2 0-1,1-1-13,-1 1 0,1-1-1,0 1 1,0-1 0,-1 0 0,1 0-1,0 0 1,-3-2 0,-4-3-137,1-1 0,0 1 0,-8-10 0,12 12 41,-1-1-34,3 4 103,1 0 0,-1-1-1,1 1 1,-1 0 0,1-1 0,0 0-1,-1 1 1,1-1 0,0 0 0,0 1-1,0-1 1,0 0 0,1 0-1,-2-3 1,2 5 32,1-1-1,-1 0 0,0 1 1,1-1-1,-1 1 0,0-1 1,1 0-1,-1 1 0,0-1 1,1 1-1,-1-1 0,1 1 1,-1 0-1,1-1 0,-1 1 1,1 0-1,0-1 0,-1 1 1,1 0-1,-1-1 0,1 1 1,0 0-1,-1 0 0,1 0 1,0 0-1,-1-1 0,2 1 1,23-2-100,-20 2 66,18-3 46,-1-1 0,-1 0 1,1-2-1,-1-1 0,0 0 1,0-1-1,20-12 0,133-86 667,-154 92-565,-12 9-77,77-55 296,-71 49-138,-1 0 1,0-1-1,20-25 0,-31 36-171,-2 0-1,1-1 0,0 1 1,0-1-1,0 1 1,-1-1-1,1 1 1,0-1-1,0-3 1,-4 0-137,-7 6 22,6 0 91,0 1 1,1 0 0,-1 1-1,0-1 1,1 0-1,0 1 1,0 0 0,0 0-1,0 0 1,0 0-1,0 0 1,1 1-1,-4 5 1,-2 6 16,1 0 1,-6 17-1,9-23 6,-2 8-37,0-1 0,-6 28 0,11-38 45,0 0 1,1 1 0,0-1-1,-1 0 1,2 1 0,-1-1-1,1 0 1,0 1 0,0-1 0,4 9-1,-3-10 25,0 1 0,0-1 0,1-1-1,-1 1 1,1 0 0,0-1 0,1 1-1,-1-1 1,1 0 0,4 4 0,-6-7-23,0 1 1,1-1 0,-1 1-1,1-1 1,-1 0 0,1 0-1,-1 0 1,1 0 0,0 0-1,-1-1 1,1 1-1,0-1 1,0 0 0,-1 0-1,1 0 1,0 0 0,0 0-1,0 0 1,-1-1 0,1 0-1,4-1 1,-2 0-68,-1 1 1,1-1 0,-1 0-1,1-1 1,-1 1-1,0-1 1,0 0 0,-1 0-1,1 0 1,0-1-1,-1 1 1,0-1 0,5-7-1,-4 5 21,-1 0-1,0 0 0,0-1 1,0 1-1,-1-1 1,0 1-1,-1-1 0,1 0 1,0-8-1,-2 7 22,1 1 0,-1-1 1,0 0-1,-1 1 0,0-1 0,0 1 0,0-1 1,-1 1-1,-1 0 0,1-1 0,-1 1 0,0 0 0,0 1 1,-1-1-1,0 1 0,-1-1 0,1 1 0,-9-8 1,10 11-14,0 0 1,0 1 0,-1 0 0,1 0 0,0 0 0,-1 0 0,0 1-1,1-1 1,-1 1 0,0 0 0,-5-1 0,-3 1-83,-1 0-1,-17 1 1,7 0-28,47-8 557,15-2-416,-1 0 68,46-5-1,-73 13-64,-1 1-1,1 1 1,0 0-1,0 1 1,0 0-1,-1 0 1,1 1-1,-1 0 1,14 5 0,-18-4-4,0 0 0,0 1 0,-1-1 0,1 1 0,-1 0 0,0 1 0,0-1 0,0 1 0,-1 0 0,0 0 0,0 0 0,0 1 0,0 0 0,-1-1 0,0 1 0,3 9 0,-2-4 79,0 0-1,-1 0 0,0 0 0,-1 1 1,0 0-1,-1-1 0,0 1 1,-1 17-1,-1 25 98,10-70 321,40-100-695,-40 98 177,1 1-1,1 0 1,0 1-1,19-20 1,-30 35-2,1 0 0,-1 1 0,1-1 0,0 1 0,-1-1 0,1 1 0,-1-1 0,1 1 0,0-1 0,-1 1 0,1-1 1,0 1-1,-1 0 0,1 0 0,0-1 0,0 1 0,-1 0 0,1 0 0,0 0 0,0 0 0,-1 0 0,1 0 0,0 0 0,0 0 0,0 0 0,-1 0 0,2 1 0,0-1-1,-1 1 0,1 0 0,-1 0 0,0 0 0,1 0 0,-1 1 0,0-1 0,0 0 0,0 0 0,0 1 0,0-1 0,1 3 0,2 4 18,0 1 0,-1 0 1,4 14-1,-1 0 46,27 91 62,-28-102-32,0 0 1,1 0-1,0 0 1,0-1-1,2 0 1,15 20-1,-20-29-57,-1 0 1,0 0-1,0 0 0,1 0 0,-1 0 1,1 0-1,0-1 0,-1 1 0,1-1 1,0 0-1,0 0 0,0 0 0,0 0 0,0-1 1,0 1-1,0-1 0,0 1 0,0-1 1,0 0-1,1 0 0,-1-1 0,0 1 1,0-1-1,0 1 0,0-1 0,0 0 1,0 0-1,2-2 0,2 0 49,0-1-1,0 0 1,0-1-1,-1 1 1,0-1 0,0-1-1,0 1 1,-1-1-1,0 0 1,5-7-1,7-13-1,-2-1 0,16-36 0,3-6-29,-10 21-58,-14 25-11,2 0 1,1 0-1,1 2 1,20-26-1,-34 47 13,1-1 0,-1 0-1,1 1 1,0-1 0,-1 0-1,1 1 1,0-1 0,0 1 0,-1-1-1,1 1 1,0-1 0,0 1-1,0 0 1,0-1 0,0 1-1,0 0 1,-1 0 0,1-1-1,2 1 1,-2 1 5,0-1-1,-1 0 1,1 1 0,0-1-1,0 0 1,-1 1 0,1-1-1,0 1 1,-1 0 0,1-1-1,0 1 1,-1-1 0,1 1-1,-1 0 1,1-1 0,-1 1-1,1 0 1,-1 0 0,0 0-1,1-1 1,-1 1 0,0 1-1,2 6 6,0 0-1,-1 1 1,0-1-1,0 0 1,-1 0-1,0 0 1,-1 9 0,0 12 38,1 39 150,-3-1 0,-17 94 0,7-113-70,12-44-93,0 0 0,-1 0 0,0 0 0,0 0 1,0-1-1,0 1 0,-1-1 0,1 1 1,-4 2-1,5-5-29,-1 0 0,0 0 1,0 0-1,1-1 0,-1 1 1,0-1-1,0 1 0,0-1 0,1 0 1,-1 1-1,0-1 0,0 0 1,0 0-1,0 0 0,0-1 1,1 1-1,-1 0 0,0-1 0,0 1 1,0-1-1,1 0 0,-4-1 1,0 0-25,0 0 1,0-1 0,1 0-1,-1 0 1,1 0-1,-8-8 1,-37-49-171,48 60 212,1 0 0,-1-1 0,1 1-1,0 0 1,-1-1 0,1 1 0,-1-1-1,1 1 1,0 0 0,0-1 0,-1 1-1,1-1 1,0 1 0,0-1 0,-1 1-1,1-1 1,0 1 0,0-1-1,0 1 1,0-1 0,0 1 0,0-1-1,0 1 1,0-2 0,0 2-11,1 0 0,-1 0 1,1 0-1,0 0 0,-1-1 1,1 1-1,-1 0 0,1 0 0,-1 0 1,1 0-1,-1 0 0,1 0 1,0 0-1,-1 1 0,1-1 0,-1 0 1,2 0-1,29 13-4,-30-13 32,22 9 98,0-1-1,1-1 0,0-1 0,42 4 0,100 1 211,-115-10-553,0-2 0,93-15 1,-134 15-507,2-1-101,-1-1 0,14-4 0,-23 7 301,1-1 1,0-1 0,-1 1 0,1 0 0,-1-1-1,1 1 1,-1-1 0,0 0 0,0 1 0,0-1-1,0 0 1,0 0 0,0-1 0,2-2-1,-2 0-332,0-1-1,0 1 1,0-1-1,1-8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2:27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1180 4064,'-5'5'7717,"6"-4"-7395,0 0 0,0 0 0,1-1 0,-1 1 1,0 0-1,0-1 0,1 1 0,-1-1 0,2 1 0,0 0-125,-1-1-1,1 0 0,-1 0 0,1-1 1,-1 1-1,1 0 0,-1-1 1,1 1-1,-1-1 0,0 0 1,1 0-1,2-1 0,29-18 1119,21-19-737,-2-4 0,54-54 1,-99 89-549,199-195 295,-182 178-250,11-12 152,-1-1 0,45-67 0,-65 82-84,-1 0 1,-1-2-1,-1 1 1,-2-2-1,0 1 1,9-38-1,11-120 1116,-28 164-1053,-2 0 1,-1-1-1,0 1 1,-1 0-1,-1 0 1,-8-27-1,11 45-210,-1 0-1,1 0 0,0 0 1,-1 0-1,1 0 1,-1 0-1,1 0 1,-1 1-1,1-1 0,-1 0 1,1 0-1,-1 0 1,0 0-1,0 1 1,0-1-1,1 0 0,-1 1 1,0-1-1,-1 0 1,1 1-6,0 0 0,0-1 0,0 1 0,0 0-1,1 0 1,-1 0 0,0 0 0,0 1 0,0-1 0,0 0 0,0 0 0,0 0 0,1 1 0,-1-1 0,0 0 0,0 1 0,0-1 0,0 1 0,-3 2-21,1-1 0,0 1 0,0 0 1,0 0-1,0 0 0,0 0 0,1 1 0,-4 4 0,-56 125-94,17-33 208,33-76-35,-15 27 72,3 2 1,-28 88 0,43-107 25,2 0 0,1 0 0,-2 66 0,8-79-85,1 0 0,1 0 0,1 0 0,0 0 0,2 0 0,1-1 0,12 33 0,-13-44 3,-1 1 0,2-1-1,-1 0 1,1-1 0,0 1-1,1-1 1,0 0 0,0-1-1,1 0 1,10 8 0,-13-11-7,1-1 1,-1 1-1,1-1 1,-1-1-1,1 1 0,0-1 1,0 0-1,0 0 1,0-1-1,0 0 1,0 0-1,1 0 1,-1-1-1,0 0 0,0 0 1,1 0-1,-1-1 1,6-1-1,1-2-13,0-1 0,0 1 0,0-2-1,13-8 1,48-33-52,-50 31 48,199-155-384,-170 127 357,-50 42-32,1-1 0,0 0 0,-1 0 0,0-1 0,0 1 0,0-1 0,0 1 0,0-1 0,-1 0 1,1 0-1,-1 0 0,0 0 0,-1-1 0,1 1 0,-1 0 0,1-1 0,0-8 0,-2 12 3,0 0 0,0 0 1,-1 0-1,1 0 0,0 0 0,-1 0 1,1 0-1,0 0 0,-1 0 0,1 0 1,-1 0-1,1 0 0,-1 1 0,0-1 0,1 0 1,-1 0-1,0 0 0,1 1 0,-1-1 1,0 1-1,0-1 0,0 0 0,0 1 1,0 0-1,0-1 0,1 1 0,-1-1 1,0 1-1,0 0 0,0 0 0,0 0 1,0-1-1,0 1 0,0 0 0,-1 0 1,0 1-1,-3-1-62,1 0 0,0 0 1,-1 1-1,1-1 0,0 1 0,0 0 0,-7 3 1,-1 2 15,0 1 0,1 0 0,0 1 0,0 0 0,1 1 0,0 0 0,0 0 0,1 1 0,0 1 0,-12 18 0,-2 9 83,-36 77 0,51-95-48,-13 43 1,18-53 50,1 0-1,0 0 1,1 0-1,0 1 1,1-1-1,1 13 1,-1-20 17,0-1 1,1 0-1,-1 0 1,1 1-1,-1-1 1,1 0-1,0 0 1,0 0 0,0 0-1,0 0 1,0 0-1,1 0 1,-1 0-1,0-1 1,1 1-1,-1 0 1,1-1 0,2 2-1,-1-1 11,-1-1 0,1 1 0,0-1-1,0 0 1,0 0 0,0 0 0,0-1 0,0 1 0,0-1-1,0 1 1,0-1 0,3 0 0,1-1-13,0 0 0,0 0 0,-1 0 0,1-1 0,-1 1 0,1-2-1,-1 1 1,1-1 0,-1 0 0,0 0 0,7-6 0,0-2-46,0-2 0,-1 1 1,0-2-1,-1 0 0,0 0 0,16-29 0,-27 41 8,5-6-172,0-1 0,0 1 0,11-14 1,-11 35-198,5 8 259,-4-8 97,0 0 0,0 0 1,1-1-1,10 13 0,-14-22 47,-1 0 0,1 0 0,0 0-1,0 0 1,0-1 0,0 1 0,0-1-1,1 0 1,-1 0 0,1 0 0,0-1-1,-1 1 1,1-1 0,0 0 0,0 0-1,0 0 1,0 0 0,0-1 0,5 1 0,-4-1 4,0 0 1,0-1 0,0 1 0,0-1-1,0 0 1,0-1 0,0 1 0,0-1-1,-1 0 1,1 0 0,-1 0 0,1-1-1,-1 1 1,0-1 0,0 0 0,0 0-1,0-1 1,-1 1 0,1-1 0,-1 0-1,4-5 1,10-17 86,-1-1 0,23-53-1,9-14-97,-43 83-3,2-2-497,-5 13 211,-3 9 95,-15 120-350,15-103 564,1 1-1,1-1 1,4 28-1,-5-51-28,1 1-1,0 0 0,0-1 1,0 1-1,0-1 0,1 1 1,-1-1-1,1 0 0,0 0 1,0 0-1,0 0 0,0 0 1,1 0-1,-1 0 0,1-1 1,-1 1-1,1-1 0,0 0 1,0 1-1,0-1 0,1-1 1,-1 1-1,0 0 0,1-1 1,-1 0-1,1 0 0,-1 0 1,1 0-1,-1 0 0,7 0 1,8-1 19,0 1 1,0-2-1,-1-1 1,34-6-1,-49 7-41,17-2-36,0 0-1,-1-2 1,1-1 0,-1 0-1,0-1 1,-1-1 0,0-1 0,0 0-1,-1-1 1,16-13 0,-10 3 2,0-1 0,-2-1 0,23-31-1,45-79 179,-84 127-133,7-22-222,-9 22-108,-6 19 191,-48 150-183,20-65 490,13-51-191,13-36-10,1 1-1,-6 24 1,10-36 49,1 0 0,0 0 0,0 0 0,0 0 0,0 0 0,-1 0 1,1 0-1,1 0 0,-1 0 0,0 0 0,0 0 0,1 2 0,-1-3-16,0 0 1,0 0-1,0 0 0,0 0 1,0 0-1,1 1 0,-1-1 1,0 0-1,0 0 0,0 0 1,0 0-1,1 0 0,-1 0 1,0 0-1,0 0 0,0 0 1,1 0-1,-1 1 0,0-1 0,0 0 1,0 0-1,1 0 0,-1 0 1,0-1-1,0 1 0,0 0 1,1 0-1,-1 0 0,0 0 1,0 0-1,0 0 0,1 0 1,-1 0-1,0 0 0,0 0 1,0-1-1,3 0-18,-1-1 0,0 1 1,0-1-1,0 0 0,0 0 0,0 0 1,-1 0-1,3-3 0,8-16 5,7-11-102,-14 26-161,-1 7-212,0 17 151,-3 4 500,-1-1-1,-1 0 1,-6 30-1,-17 65 287,20-98-391,-4 16 27,-2-1 0,-1 0 0,-24 53 0,26-70-41,-1 0-1,0 0 1,-1 0 0,0-1 0,-1-1-1,-1 0 1,0-1 0,-23 18-1,23-22-35,0-1-1,-1 0 1,1 0-1,-1-1 1,-1-1-1,-19 6 0,27-10-77,-1 0 0,1 0 1,-1-1-1,0 0 0,0-1 0,1 1 0,-1-2 0,0 1 0,0-1 0,1 0 0,-1 0 0,0-1 0,1 0 0,-12-5 0,18 6 35,-1 0 0,0 1-1,0-1 1,1 0 0,-1-1 0,0 1-1,1 0 1,-1 0 0,1-1-1,0 1 1,-1 0 0,1-1 0,0 0-1,0 1 1,0-1 0,0 0-1,0 1 1,0-1 0,0 0 0,1 0-1,-1 0 1,1 0 0,-1 0 0,1 1-1,0-1 1,0 0 0,0 0-1,0 0 1,0 0 0,0 0 0,0 0-1,1 0 1,-1 0 0,2-3-1,0-1-4,1 1-1,0-1 1,0 0-1,0 1 1,0 0-1,1 0 1,0 0-1,0 0 1,9-7-1,20-14-113,0 2 0,58-31 0,-26 17 56,26-16 290,159-68 0,-172 91-130,112-51 196,-176 76-177,-1-2 0,0 1 1,-1-2-1,0 0 0,0 0 0,18-20 0,-26 24-41,1 0 1,-1 0-1,0-1 0,0 1 1,-1-1-1,0 0 0,0-1 1,0 1-1,-1 0 0,1-1 1,-2 1-1,1-1 0,-1 0 1,0 1-1,0-1 0,-1-13 0,-1 8-12,0-1-1,-2 1 1,-5-22-1,7 30-47,-1 1-1,1 0 0,0-1 1,-1 1-1,0 0 1,0 0-1,0 0 0,0 0 1,0 0-1,-1 0 1,1 0-1,-1 1 0,0-1 1,0 1-1,0 0 0,0 0 1,-4-2-1,5 3 1,0 1 1,1-1-1,-1 1 0,0 0 1,1 0-1,-1 0 0,0 0 1,0 0-1,1 0 0,-1 0 1,0 1-1,1-1 0,-1 0 1,0 1-1,1 0 0,-1-1 1,1 1-1,-1 0 0,1 0 1,-1 0-1,1 0 0,0 0 1,-1 0-1,-1 2 0,-3 3-14,0 0 0,0 1 0,-6 10-1,11-16 24,-8 13-10,0-1 0,1 1-1,1 1 1,1 0 0,-6 16 0,9-23 2,1 1 0,0-1 0,0 1 1,1 0-1,0 0 0,1 0 1,0 0-1,0-1 0,1 1 1,2 15-1,-1-19 44,-1-1-1,1 1 1,-1-1 0,1 1 0,1-1-1,-1 0 1,1 0 0,-1 0 0,1 0 0,0-1-1,0 1 1,1-1 0,6 6 0,-5-6 29,1 1 0,-1-1 0,1-1 0,0 1 1,-1-1-1,1 0 0,0 0 0,1 0 0,7 0 0,0-1 23,-1 0-1,1-1 1,0-1-1,-1 0 0,1-1 1,-1 0-1,1-1 0,21-8 1,-2-3-18,40-22 0,-42 19-30,39-15 0,-62 29-1,0 1 0,1 0 0,-1 0 0,0 1 0,1 0 0,-1 1 1,1 0-1,-1 0 0,15 2 0,3 3 91,44 15 1,-16-4-46,-23-7-22,0-2 0,1-1 0,57 4 0,-58-11-1103,58-9-1,26-16-6378,-109 25 6600,0 0-1,0-1 1,-1 1 0,1-1-1,-1-1 1,1 1-1,-1-1 1,0 0-1,0 0 1,0 0-1,0-1 1,-1 0 0,9-9-1,-8 7-503,-1-2 1,0 1-1,4-10 0,-8 17 1312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2:3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1622 8384,'-1'-1'186,"1"0"0,0 1-1,0-1 1,0 0 0,-1 0 0,1 0 0,0 0 0,0 0 0,0 0 0,1 0 0,-1 0 0,0 0-1,0 0 1,0 0 0,1 1 0,-1-1 0,0 0 0,1 0 0,-1 0 0,1 0 0,-1 1 0,1-1 0,-1 0-1,1 0 1,0 1 0,-1-1 0,1 0 0,1 0 0,28-23 1388,-19 16-561,13-13-410,-1-1 0,-1 0-1,-1-2 1,28-40 0,60-113-180,-65 101 97,-9 14-335,-2-2 0,38-104 0,0-53 32,23-65 905,-39 118 366,-51 145-1411,-6 15-309,2 8 220,0 0 0,-1 0-1,1 0 1,0 0 0,-1 0 0,1 0 0,0 0 0,0 0 0,-1 0 0,1 0 0,0 0 0,0 0 0,-1 0 0,1 0-1,0 0 1,0 1 0,-1-1 0,1 0 0,0 0 0,0 0 0,0 0 0,-1 1 0,1-1 0,0 0 0,0 0 0,0 1 0,0-1-1,-1 0 1,1 1 0,-4 4-70,-1 1 0,2 0 0,-1 1 0,1-1 0,-1 0 0,2 1 0,-4 9 0,-22 96-128,10-37 127,-90 273-181,94-306 325,-19 51 32,-4-1-1,-89 160 1,96-202-16,-96 168 354,17 6 261,34-31 716,74-191-944,1-4-165,4-8-54,8-19-144,-2 10-76,1 1 0,2 0 0,0 0 0,0 2-1,18-17 1,86-71 68,-9 8-42,-65 49-80,-1-2 0,52-82 0,-52 68 91,60-66 1,-50 73 54,3 3 0,76-59 1,-123 107-105,-7 5-3,-1-1 0,1 1-1,0-1 1,0 0 0,0 1 0,0-1-1,0 0 1,-1 1 0,1-1 0,0 0-1,0 0 1,-1 1 0,1-1 0,0-1 0,-7 2 32,2 3-58,-1 0-1,1 1 1,0-1-1,0 1 1,1 0-1,-1 0 1,1 0-1,0 0 1,0 1 0,-3 4-1,-3 8-31,-10 28 0,2 11 41,1 2 0,-13 104 0,27-149 30,0-1 0,1 1 1,1 0-1,0 0 1,3 20-1,-3-29 10,1 0 0,0 0 0,0 0 0,1 0 0,-1 0 0,1-1-1,0 1 1,0-1 0,0 1 0,0-1 0,1 0 0,-1 0 0,1 0 0,0 0-1,0 0 1,0-1 0,0 1 0,0-1 0,1 0 0,-1 0 0,8 4-1,-1-3 35,1 0-1,0 0 0,-1-1 0,1 0 0,0-1 1,0 0-1,0-1 0,15-1 0,3-2 100,-1-1 0,28-9 0,-42 9-121,0 0 0,-1-1 0,0-1 1,0 0-1,0-1 0,-1 0 0,12-10 0,6-7 21,34-35 0,-28 24-21,36-30 22,132-92 0,-38 43-302,-157 107 11,-9 5-51,-18 9 27,-1 5 172,1 1-1,0 0 0,0 2 0,2 0 0,0 1 0,-24 30 0,5 3 50,-38 69 0,7 7 157,25-46-233,40-77 102,-6 11 30,-9 21 0,15-31-7,0-1 1,0 0 0,1 1 0,-1-1-1,1 1 1,-1-1 0,1 1-1,0-1 1,-1 1 0,1-1 0,1 1-1,-1-1 1,0 1 0,1-1-1,-1 1 1,2 4 0,2-6 105,1-1-96,-1-1 1,0 1-1,0-1 0,0 0 1,0-1-1,0 1 1,0-1-1,0 1 1,0-1-1,4-3 0,38-28-194,-40 28 160,23-21-71,0-1 1,39-50 0,-19 21 86,-47 54-37,0-1 0,0 1 0,0 0 0,1 0 0,-1 0 1,1 0-1,0 0 0,3-2 0,-4 4 14,-1 0 0,0-1 1,0 1-1,0 0 1,0 0-1,0 0 0,0 0 1,0 0-1,0 0 0,0 0 1,0 0-1,0 1 1,0-1-1,0 0 0,0 1 1,0-1-1,0 1 0,0-1 1,0 1-1,0-1 1,0 1-1,0 0 0,0-1 1,0 1-1,-1 0 0,1 0 1,1 0-1,6 9-17,0 1 0,-1 0 0,11 19 0,-12-18 12,1-1 0,0 1 0,14 14 0,-11-15 109,1 0 1,0-1-1,1-1 0,21 14 0,-28-20-60,0 0 1,0-1-1,0 1 0,0-1 0,1 0 1,-1-1-1,1 1 0,-1-1 0,1 0 1,0 0-1,-1-1 0,1 1 0,0-2 1,0 1-1,6-1 0,8-4 15,1-1 0,-1 0 0,-1-2 0,1 0 0,-1-1 0,-1-1 0,0 0 0,0-2 0,-1 0 0,27-25-1,-12 4-74,47-61 0,19-45-165,-27 23 73,-70 114 89,0 0 1,0 0-1,0 0 0,0 0 1,-1 0-1,1 0 0,-1 0 1,1-1-1,-1 1 0,0 0 1,0 0-1,0 0 0,0-3 1,0 5 18,0-1 0,0 1 0,0 0 1,0-1-1,-1 1 0,1 0 0,0-1 0,0 1 0,0 0 1,0 0-1,-1-1 0,1 1 0,0 0 0,0-1 1,-1 1-1,1 0 0,0 0 0,0 0 0,-1-1 0,1 1 1,0 0-1,-1 0 0,1 0 0,0 0 0,-1 0 1,1-1-1,0 1 0,-1 0 0,-1 0-3,1 0-1,0 1 1,-1-1-1,1 0 1,0 1-1,0-1 1,0 1-1,-1-1 1,1 1-1,0 0 1,0-1-1,-2 2 1,-5 6-29,0-1 1,0 1 0,1 0-1,0 0 1,1 1 0,-1 0-1,-5 12 1,9-16 37,-193 340-34,173-303-3,-8 16 133,30-56-79,1-1-1,-1 0 0,1 1 0,-1-1 0,1 0 1,-1 1-1,1-1 0,0 1 0,0-1 0,0 1 1,0-1-1,0 1 0,0-1 0,0 0 0,0 1 1,1-1-1,-1 1 0,1-1 0,0 2 0,0-2 9,-1 0 0,1 0-1,0 0 1,0 0 0,0-1-1,0 1 1,0 0 0,0-1-1,0 1 1,0-1 0,0 1-1,0-1 1,0 1 0,0-1-1,0 0 1,1 1 0,-1-1-1,0 0 1,0 0 0,0 0-1,0 0 1,1 0 0,-1 0-1,1-1 1,7 0 63,-1-1 0,1 0 1,-1 0-1,0-1 0,0 0 1,0 0-1,14-9 0,-8 4-77,-1-2 0,1 1 0,14-15 0,1-7-3,46-61-1,-51 60-205,-5 5-177,-19 27 371,0 0-1,0 0 1,0 0 0,0 0 0,0-1 0,1 1-1,-1 0 1,0 0 0,0 0 0,0 0 0,0 0-1,0-1 1,0 1 0,1 0 0,-1 0 0,0 0-1,0 0 1,0 0 0,0 0 0,1 0 0,-1 0-1,0 0 1,0 0 0,0 0 0,1-1 0,-1 1-1,0 0 1,0 0 0,0 0 0,1 0 0,-1 0-1,0 1 1,0-1 0,1 0 0,1 7-130,-2 13-13,-5 16 61,-1 1 1,-2-1-1,-18 52 0,12-45 65,-78 222 280,59-186-96,-56 97 0,63-136-1,-33 41-1,41-58-69,11-13-67,-1 0 1,-1 0 0,-13 11 0,19-18-66,-1-1 1,1 1 0,-1-1-1,0 0 1,0 0 0,1 0 0,-2 0-1,1-1 1,0 1 0,0-1-1,0 0 1,0-1 0,-9 1-1,8-1-44,-1 0-1,1 0 0,0-1 0,0 0 1,-1-1-1,1 1 0,0-1 0,0 0 1,1 0-1,-1 0 0,0-1 0,1 1 1,-1-1-1,1 0 0,0-1 0,0 1 1,0-1-1,0 0 0,-4-6 0,4 4 28,-1 0-1,2-1 1,-1 1-1,1-1 1,0 0-1,0 0 1,1 0-1,0-1 1,1 1-1,-1 0 1,1-1-1,1 1 0,-1-13 1,4-6-39,0-1 1,2 1-1,1 0 0,1 1 1,1 0-1,1 0 0,13-25 1,-15 35 81,2-1 0,0 1 0,1 1 0,1-1 0,0 2 1,0-1-1,2 2 0,-1-1 0,2 2 0,-1 0 1,2 0-1,26-13 0,18-3 87,94-30 1,31-12 231,-149 52-94,-2 0 0,0-3 0,-1-1 0,-1-1 0,36-33 0,48-57 324,-51 47-169,125-96 0,-179 153-292,0 1 0,1 0 0,0 1 0,1 0-1,-1 0 1,18-5 0,-28 11-65,1-1 0,-1 1-1,1 0 1,-1 0 0,1 0 0,-1 0 0,1 0-1,-1 0 1,1 0 0,-1 0 0,1 1-1,-1-1 1,0 1 0,1-1 0,-1 1 0,0-1-1,1 1 1,-1 0 0,2 1 0,-1-1 0,0 1 1,0 0-1,0 0 1,-1 1 0,1-1-1,-1 0 1,1 0-1,-1 1 1,2 4 0,1 5 31,-1-1 1,0 1 0,2 21 0,-5-30-24,3 36 36,-1-1-1,-2 1 1,-2-1 0,-1 0-1,-2 0 1,-2 0 0,-21 68-1,11-55 249,17-49-246,1-3-63,0 1-1,0-1 1,0 1-1,0-1 1,-1 0-1,1 1 1,0-1-1,0 0 1,0 0-1,-1 1 0,2-3 1,1 0-29,5-7-21,-1 0 1,1 0-1,-2 0 1,0-1-1,0 0 0,-1 0 1,7-21-1,-4 11-18,20-50-80,47-108-350,-70 169 485,12-22-264,-16 30 256,0 1 0,0-1 0,0 1 1,0 0-1,1-1 0,-1 1 0,0 0 0,1 0 0,-1-1 0,1 1 0,-1 0 0,1 1 0,0-1 0,2-1 1,-3 2 31,-1 0 0,0 0 1,1 0-1,-1 0 1,0 0-1,1 0 1,-1 0-1,1 0 1,-1 0-1,0 0 1,1 0-1,-1 0 1,0 0-1,1 0 1,-1 1-1,0-1 1,1 0-1,-1 0 0,0 0 1,0 1-1,1-1 1,-1 0-1,0 0 1,1 1-1,-1-1 1,0 0-1,0 1 1,0-1-1,1 0 1,-1 0-1,0 1 1,0-1-1,0 1 1,4 14 48,-4-13-44,2 21 57,-1 0 0,-3 44 0,0-41 91,2 0 0,2 27 0,-2-52-156,0-1 1,0 1-1,0 0 0,0-1 1,0 1-1,0-1 1,0 1-1,1-1 0,-1 1 1,0-1-1,0 1 1,0-1-1,1 1 1,-1-1-1,0 0 0,1 1 1,-1-1-1,0 1 1,2 0-1,-2-1-3,0 0 0,1 0 0,-1 0 0,0 0 0,1 0 0,-1 0 0,0 0 0,1 0 0,-1 0-1,0 0 1,1 0 0,-1 0 0,0 0 0,1-1 0,-1 1 0,0 0 0,1 0 0,-1 0 0,0 0 0,1-1 0,-1 1 0,1 0 0,16-19-290,-15 16 258,32-41-364,45-53 16,-67 84 356,2 0 1,0 0 0,0 2-1,28-19 1,-38 28 2,0 0 1,-1 0-1,1 0 1,0 0-1,1 1 1,-1 0-1,0 0 1,8-1-1,-10 1 16,0 2-1,1-1 0,-1 0 1,0 0-1,1 1 0,-1-1 1,0 1-1,0 0 0,0 0 1,1 0-1,-1 0 0,0 0 1,0 0-1,0 0 1,0 1-1,-1-1 0,4 4 1,1 1 60,0 1 0,-1 0 0,1 0 0,-2 1 0,1-1 0,4 11 0,18 52 269,-13-32-183,-7-20-74,3 7 140,17 33 0,-23-51-133,0 0 0,0-1-1,1 1 1,0-1-1,0 0 1,1 0-1,0-1 1,0 0-1,8 6 1,-11-9-40,0-1 0,0 1 0,-1-1 0,1 0 0,0 0 0,1 0 0,-1 0 0,0 0 0,0-1 0,0 0 0,0 1 0,1-1 0,-1 0 0,0-1 0,0 1 0,0 0 0,1-1 0,-1 0 0,5-1 0,-3 0 5,-1-1 0,1 1 0,0-1 0,-1 0 0,1 0 0,-1 0 0,0-1 0,0 1 0,0-1 0,6-8 0,1-4 1,0-1 1,-2 1-1,0-2 0,-1 1 0,8-27 0,20-95 16,-32 120-112,2-30 1,-5 43-2,-1 1 1,0-1-1,0 1 0,-1-1 0,0 0 1,0 1-1,0-1 0,0 1 0,-1-1 1,-3-5-1,5 10 50,-1 0 0,1 0 0,0 0 0,-1 0 0,0 0 0,1 0 0,-1 1 0,1-1 0,-1 0-1,0 0 1,0 1 0,1-1 0,-1 0 0,0 1 0,0-1 0,0 1 0,0-1 0,0 1 0,0-1 0,0 1 0,0-1 0,0 1 0,0 0 0,0 0 0,0 0 0,0 0 0,0 0 0,0 0 0,0 0 0,0 0 0,0 0 0,0 0 0,0 0 0,0 0 0,0 1 0,0-1 0,0 1 0,0-1 0,0 0-1,-1 2 1,-3 1-31,1 0-1,1 0 0,-1 0 1,0 0-1,1 1 0,0 0 1,-5 6-1,0 3 51,0 0-1,1 0 1,1 1 0,0 1-1,-7 26 1,-12 78 49,21-94-50,2-16 1,-2 13 42,1 0 0,0 23 0,3-38-6,0 0-1,1 0 1,0 0 0,0 0-1,0-1 1,1 1 0,0 0-1,1-1 1,-1 1 0,7 11-1,-7-16 0,0 1 0,0 0 0,1 0-1,-1-1 1,1 0 0,0 1-1,-1-1 1,1 0 0,0 0 0,0-1-1,0 1 1,0 0 0,1-1-1,-1 0 1,0 0 0,1 0-1,-1 0 1,0 0 0,1-1 0,-1 0-1,1 1 1,-1-1 0,1-1-1,-1 1 1,6-1 0,8-2 62,-1-1 0,1 0-1,29-13 1,-38 14-121,13-6-3,0-1-1,-1-1 1,0 0 0,33-26-1,64-68 3,2 0-145,-116 103 170,1-2-28,1 1 0,0-1 0,9-3 0,-13 6 13,-1 1 0,1-1 0,0 1 0,0 0 0,0-1 0,0 1 0,-1 0 0,1 0 0,0-1 0,0 1 0,0 0 0,0 0 0,0 0 0,0 0 0,0 0 0,-1 1 0,1-1 0,0 0 0,0 0 0,0 0 0,0 1 0,0-1 0,-1 1 0,1-1 0,0 0 0,0 1 0,-1-1 0,1 1 0,0 0 0,-1-1 0,1 1 0,1 1 0,0 2-14,0 0 1,0 1-1,0-1 0,-1 1 0,1-1 1,-1 1-1,0-1 0,-1 1 0,1 0 1,-1 8-1,0 4 22,-5 29-1,1-20 65,-2 0-1,-17 47 0,-28 45 264,50-117-318,1 0 0,-1 0 0,1 0 0,0 0 0,-1 0 0,1 0 0,0 0 0,0 0 0,-1 0 0,1 0 0,0 2 0,0-3-11,0 1 1,1-1-1,-1 0 0,0 0 1,0 1-1,0-1 1,0 0-1,0 0 0,0 0 1,1 0-1,-1 1 0,0-1 1,0 0-1,0 0 1,0 0-1,1 0 0,-1 0 1,0 0-1,0 1 0,0-1 1,1 0-1,-1 0 0,0 0 1,0 0-1,0 0 1,1 0-1,-1 0 0,0 0 1,0 0-1,1 0 0,-1 0 1,0 0-1,1 0 1,2-1-82,-1 0 1,1 0 0,0 0 0,0 0 0,0 0 0,5-3 0,7-8-90,0 1 1,0-2-1,-1 0 1,-1 0-1,0-1 1,12-17-1,19-21-152,-43 51 320,-1 0 0,1 1 0,-1-1 0,1 0 0,0 1 0,-1-1 0,1 0 0,0 1 0,0-1 0,0 1 0,-1-1 0,1 1 0,0 0 1,0-1-1,0 1 0,0 0 0,0-1 0,0 1 0,1 0 0,-1 0 0,0 1 1,-1-1-1,1 1 0,0-1 1,-1 1-1,1-1 1,0 1-1,-1-1 0,1 1 1,-1 0-1,1-1 0,-1 1 1,1 0-1,-1 0 1,1-1-1,-1 1 0,0 0 1,1 0-1,-1 0 0,0 1 1,25 91 471,-17-60-232,-8-31-220,1 1 1,0-1-1,-1 0 1,1 0-1,0 1 1,1-1-1,-1 0 1,0 0-1,0 0 1,1-1-1,-1 1 1,1 0-1,0 0 1,0-1-1,-1 1 1,1-1-1,0 1 1,0-1-1,0 0 1,1 0-1,-1 0 1,0 0-1,0 0 1,0-1-1,1 1 1,-1-1-1,0 1 1,1-1-1,3 0 1,6 0 46,0 0 0,0-1 0,0-1 0,19-5 0,-24 6-36,13-4 29,-1 0 0,1-1 0,-1-1-1,22-12 1,-29 13-51,0-2-1,-1 1 1,0-2-1,0 1 0,-1-1 1,0-1-1,13-15 1,12-23-78,-2 0 1,39-79-1,44-120-249,-87 184 259,264-469-209,-135 246 144,-145 254 69,-12 21-89,-4 8 16,1 3 114,1 1 0,-1-1 0,1 1 1,-1 0-1,1-1 0,-1 1 0,1 0 0,0 0 1,-3 2-1,-23 19-48,1 1 1,0 1-1,2 1 1,1 1-1,1 2 1,-29 47-1,20-17 92,3 2-1,-23 69 1,-27 138 78,65-206 106,3 1 0,-4 102 0,13-151-82,1-1 0,0 1 0,0-1 0,1 1 0,1-1 0,0 1 0,8 22 0,-10-34-106,1 1 0,-1-1 0,1 1 1,0-1-1,0 1 0,-1-1 0,1 0 0,0 1 1,0-1-1,0 0 0,1 0 0,-1 0 0,0 0 1,0 0-1,1 0 0,-1 0 0,0 0 0,1 0 0,-1-1 1,1 1-1,-1 0 0,1-1 0,-1 0 0,1 1 1,0-1-1,-1 0 0,1 0 0,-1 1 0,1-1 1,0-1-1,2 1 0,3-2 51,1 0-1,-1 0 1,0-1 0,0 0 0,11-6-1,-10 4-45,99-53 85,22-11-201,-96 53-51,69-23 1,-99 38 128,0 0 0,0 1-1,0-1 1,1 0 0,-1 1 0,0 0-1,0 0 1,1 0 0,-1 0 0,0 0 0,0 0-1,1 1 1,-1 0 0,5 1 0,-6 0 10,1-1 0,-1 1 1,0 0-1,0-1 0,0 1 1,0 0-1,0 0 0,0 1 1,0-1-1,-1 0 0,1 1 0,-1-1 1,0 1-1,1-1 0,-1 1 1,0-1-1,0 1 0,0 3 1,2 6 29,-1 1 0,0 0 0,-1-1 0,0 1 0,-1 16 0,-11 64 149,9-78-160,0 1 0,-2-1 0,0 0 1,-1 0-1,0 0 0,-1-1 0,-1 0 1,0 0-1,-1 0 0,-1-1 0,-12 15 0,0-7 14,-1 0-1,-2-1 1,0-1-1,-1-2 1,0 0-1,-2-2 1,1 0-1,-2-2 1,-53 17-1,66-25-118,-1-1 0,-1 0-1,1-1 1,-18 1 0,29-4 58,0 0 0,0 0-1,0-1 1,0 0 0,1 0 0,-1 0 0,0 0-1,-5-3 1,7 3 22,1 0-1,-1-1 1,1 1 0,0-1 0,0 0-1,0 1 1,0-1 0,0 0-1,0 0 1,0-1 0,0 1-1,1 0 1,-1 0 0,1-1-1,-2-4 1,0-2 6,-1-1 0,2-1 0,0 1 1,0 0-1,0-18 0,3-52 27,0 66 8,1 0-1,0 0 1,0 1-1,2-1 1,8-23-1,-10 32-20,0 0 0,1 1 0,-1-1-1,1 0 1,0 1 0,0-1 0,1 1 0,-1 0 0,1 0 0,0 1-1,0-1 1,0 1 0,0-1 0,1 2 0,-1-1 0,1 0 0,9-3-1,-1 3 12,0 0-1,-1 1 0,1 0 1,0 1-1,0 0 0,0 2 1,20 1-1,5 4 30,47 13 1,99 37-26,-22-4-99,-60-29-1188,161 15 0,-203-31-1151,-37-5-831,-1 0 1,41-3-1,-43 1-2588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2:3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37 114 14880,'-32'-48'5503,"27"39"-4287,10 6-320,14-2-576,12 2-352,36-6 1792,59 1-960,9 1 224,9-1-608,49 0-320,10 3-96,-14 5-2880,40 8 1536,-5 5-8223,-8-1 5311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3:01.4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1323 3552,'-11'1'1832,"11"-1"-1801,0 0 0,0 0 0,-1 0 0,1 0 0,0 0 0,0 0 0,0 0 0,0 0 0,0 0 0,0 0 0,0 0 0,0 0 0,0 0 0,0 0 0,0 0 0,-1 0 0,1 0 0,0 0 0,0 0 0,0 0 0,0 0 0,0 0 0,0 0 0,0 0-1,0 0 1,0 0 0,0 0 0,-1 0 0,1 0 0,0 0 0,0 0 0,0 0 0,0 0 0,0 0 0,0 0 0,0 0 0,0 0 0,0 0 0,0 0 0,0 1 0,0-1 0,0 0 0,0 0 0,0 0 0,0 0 0,0 0 0,0 0 0,0 0 0,0 0 0,0 0-1,0 0 1,0 1 0,0-1 0,0 0 0,0 0 0,0 0 0,0 0 0,0 0 0,0 0 0,0 0 0,0 0 0,0 0 0,0 0 0,0 1 0,0-1 0,0 0 0,0 0 0,0 0 0,0 0 0,0 0 228,1 1 1,-1-1 0,0 1-1,0-1 1,1 1-1,-1-1 1,0 1-1,0-1 1,0 1 0,0-1-1,0 1 1,0-1-1,-1 8 6093,6-16-5343,0 1-482,-1-1 0,6-16 0,4-8-369,2 0-107,2 0-1,1 1 1,1 1 0,1 1-1,29-30 1,-13 22-10,1 2 0,67-48 0,80-44-260,-181 124 217,-1 1 0,1 0 0,0 0 0,0 0 0,8-2 0,-12 4 2,1 0 0,0-1 1,-1 1-1,1 0 0,-1 0 0,1 0 0,0 0 0,-1 0 0,1 0 0,0 0 0,-1 0 0,1 0 0,-1 0 0,1 0 0,0 0 0,-1 0 0,1 1 0,-1-1 0,1 0 0,-1 0 0,1 1 0,0-1 0,-1 0 0,1 1 0,-1-1 0,1 0 0,-1 1 0,0-1 0,1 1 0,-1-1 0,1 1 0,-1-1 0,0 1 0,1-1 0,-1 1 0,0-1 0,0 1 0,1 0 0,-1-1 0,0 1 0,0-1 0,0 1 0,0 0 0,0-1 0,0 1 0,0 0 0,0 0 0,-1 16 53,-1-1 1,-1 1-1,0-1 0,-9 25 0,-2 10 172,8-30-137,4-17-46,1 0 1,-1 0-1,1 0 1,0 0-1,0 0 1,1 1-1,-1-1 0,1 0 1,0 1-1,0-1 1,1 6-1,-1-10-26,0 0-1,1 0 1,-1 0-1,0 0 0,0 1 1,0-1-1,0 0 1,1 0-1,-1 0 1,0 0-1,0 0 0,0 0 1,0 0-1,1 0 1,-1 0-1,0 0 1,0 0-1,0 0 0,1 0 1,-1 0-1,0 0 1,0 0-1,0 0 1,1 0-1,-1 0 0,0 0 1,0 0-1,0-1 1,0 1-1,1 0 1,-1 0-1,0 0 0,0 0 1,0 0-1,0 0 1,0 0-1,1-1 1,-1 1-1,0 0 0,0 0 1,0 0-1,0 0 1,0-1-1,0 1 1,0 0-1,0 0 0,0 0 1,0-1-1,11-14 401,-6 8-308,9-12 33,61-79 126,-60 81-326,1 0-1,1 0 1,24-17 0,-39 32 5,0 0-1,1 1 1,-1-1 0,1 1 0,-1-1 0,1 1-1,-1 0 1,1 0 0,3-1 0,-5 2 35,1 0 1,-1 0 0,0 1-1,0-1 1,0 0 0,0 0 0,0 1-1,0-1 1,0 1 0,0-1 0,-1 1-1,1-1 1,0 1 0,0 0 0,0-1-1,0 1 1,-1 0 0,1 0 0,0-1-1,-1 1 1,1 0 0,0 0 0,-1 0-1,1 0 1,-1 0 0,0 0 0,1 0-1,-1 1 1,2 3-5,0 0-1,-1 0 1,0 0 0,0 0-1,-1 0 1,1 0-1,-1 10 1,2 19 23,0-24 40,0 1 0,1-1-1,0 0 1,0 0 0,1 0-1,1 0 1,0-1 0,7 12-1,-8-16-2,-1-1 0,1 1-1,1-1 1,-1 0 0,0 0 0,1 0-1,0-1 1,0 1 0,0-1 0,0 0-1,1-1 1,-1 1 0,1-1-1,-1 0 1,1-1 0,9 2 0,-4-1 31,-1-1 0,1-1 1,0 0-1,0-1 1,0 0-1,0-1 0,-1 0 1,1 0-1,-1-1 1,1-1-1,-1 0 0,0 0 1,0-1-1,13-8 1,-7 2 21,-1 0 1,-1 0-1,0-2 0,0 1 1,-1-2-1,-1 0 1,18-26-1,-25 33-100,0 1 0,-1-1 1,0 0-1,-1-1 0,1 1 0,-1-1 0,-1 0 1,1 1-1,-1-1 0,-1 0 0,2-12 1,-3 19-19,0 0 1,0 1 0,0-1 0,0 0 0,0 0-1,0 0 1,0 1 0,0-1 0,-1 0 0,1 0 0,0 1-1,0-1 1,-1 0 0,1 0 0,0 1 0,-1-1-1,1 0 1,-1 1 0,1-1 0,-1 1 0,1-1-1,-1 0 1,1 1 0,-1-1 0,0 1 0,1 0-1,-1-1 1,0 1 0,1-1 0,-1 1 0,0 0 0,0 0-1,1-1 1,-1 1 0,0 0 0,0 0 0,1 0-1,-1 0 1,0 0 0,-1 0 0,0 0-18,-1 0 0,0 1 0,0-1-1,1 1 1,-1 0 0,1 0 0,-1 0 0,1 0 0,-1 0 0,-2 2 0,0 1 45,-1 0 0,1-1 0,0 2-1,1-1 1,-1 0 0,1 1 0,0 0 0,0 0 0,0 0-1,1 1 1,-1-1 0,1 1 0,1 0 0,-1 0 0,1 0 0,0 0-1,1 0 1,-1 0 0,1 1 0,0-1 0,1 0 0,-1 1-1,1-1 1,1 1 0,-1-1 0,1 1 0,0-1 0,0 0 0,1 0-1,0 0 1,0 0 0,1 0 0,-1 0 0,5 6 0,-3-5 89,2 1 0,-1-1 0,1 1 0,0-2 0,0 1 0,10 7 0,-13-12-42,0 1 1,0-1-1,1 0 1,-1 0-1,1 0 0,-1-1 1,1 1-1,0-1 1,-1 0-1,1 0 1,0 0-1,0-1 1,0 1-1,0-1 1,0 0-1,0 0 0,6-1 1,-2-1 25,0-1 0,1 0 0,-2 0 0,1-1-1,0 0 1,-1 0 0,1-1 0,8-7 0,55-51 136,-57 49-167,-11 12-39,23-23 83,0 1 0,45-29 0,-68 50-145,1 1 1,-1-1-1,1 0 0,4-5 1,-5 5-309,-3 9 194,-7 12 51,-1 3 121,2 0 1,0 0-1,1 1 0,1-1 0,1 1 1,-1 43-1,4-60 14,1 0 0,-1 0 0,1 0-1,0 0 1,0 0 0,0 0 0,3 7 0,-3-11 9,-1 1 1,1-1-1,0 0 1,-1 0-1,1 1 1,0-1-1,0 0 1,0 0-1,0 0 1,0 0-1,0 0 1,0 0-1,0 0 1,1 0-1,-1-1 1,0 1-1,0 0 1,1-1-1,-1 1 1,1-1-1,-1 1 1,0-1-1,1 0 0,-1 1 1,1-1-1,-1 0 1,1 0-1,-1 0 1,1 0-1,1-1 1,3 0 82,-1-1-1,1 1 1,-1-1 0,0-1 0,1 1-1,-1-1 1,7-5 0,35-29 191,-38 30-262,45-42 98,57-65 0,-87 88-113,-17 18 68,9-8-877,-16 16 779,0 0-1,0 0 0,0 0 1,0 0-1,0 0 0,0-1 1,0 1-1,0 0 0,0 0 1,1 0-1,-1 0 0,0 0 1,0 0-1,0 0 0,0 0 1,0 0-1,0 0 0,0 0 1,0 0-1,1 0 0,-1 0 1,0 0-1,0 0 1,0 0-1,0 0 0,0 0 1,0 0-1,0 0 0,1 0 1,-1 0-1,0 1 0,0-1 1,0 0-1,0 0 0,0 0 1,0 0-1,0 0 0,0 0 1,0 0-1,0 0 0,1 0 1,-1 0-1,0 0 0,0 1 1,0-1-1,-1 12-376,-6 30 380,-3 78 0,10-117 22,0 7-12,0 1-1,1 0 1,2 12-1,-2-20 21,0-1-1,-1 1 1,1-1 0,0 0-1,0 1 1,1-1-1,-1 0 1,2 3 0,-2-4 10,0 0 1,0 0 0,-1-1 0,1 1-1,0 0 1,0 0 0,0-1 0,0 1 0,0-1-1,0 1 1,0-1 0,0 1 0,1-1-1,-1 0 1,0 0 0,0 1 0,0-1-1,2 0 1,-1 0-5,-1 0 0,1-1 1,-1 1-1,0 0 0,1-1 0,-1 1 0,0-1 0,1 1 0,-1-1 0,0 0 0,0 0 1,1 1-1,-1-1 0,0 0 0,0 0 0,0 0 0,1-2 0,17-25 113,-10 14-52,120-150 291,-49 65-248,-37 41-73,-2-2 0,41-83-1,-69 118-100,93-189 87,-87 169-341,-2 0 0,22-92 0,-39 129-96,-3 8-15,-10 13 11,13-13 396,-15 19-73,0 1 1,2 0-1,-21 40 0,-20 71 92,-9 57 39,49-138-84,-13 94 0,25-125 35,1-1 0,0 1 0,2-1 0,4 32 0,-4-42 20,1-1-1,0 1 1,1-1 0,0 0 0,0 0-1,4 8 1,-4-12 11,-1 1-1,1 0 1,-1-1-1,1 0 0,0 0 1,1 0-1,-1 0 1,0 0-1,1 0 1,0-1-1,6 3 1,-6-3 32,1-1 1,0 1 0,0-1-1,0-1 1,0 1 0,0-1-1,-1 0 1,1 0 0,0 0 0,0-1-1,0 1 1,0-1 0,0 0-1,-1-1 1,1 1 0,6-4 0,5-2 12,-1-1 1,1 0 0,15-12-1,-15 8-78,0 0 0,0-1 0,-2 0 0,1-1 0,-2-1 0,0 0 0,-1-1 0,0 0 0,14-28 0,-21 35-66,0 0 0,1 1 1,8-11-1,-12 14-316,-2 12 153,-1 15-49,-4 22 1,2-25 226,0 36-1,4-48 108,-1-1 0,1 1 0,0-1 0,0 1 0,1-1 0,0 0 0,0 0 0,1 0 0,4 9 0,-6-13-49,0-1 1,1 1 0,-1-1-1,0 1 1,1-1 0,-1 0-1,1 1 1,-1-1 0,1 0-1,0 0 1,-1 0 0,1 0-1,0 0 1,0-1 0,-1 1-1,1 0 1,0-1 0,0 0-1,0 1 1,0-1 0,0 0-1,3 0 1,5 0 101,0-1 0,-1-1-1,15-3 1,-8 2 22,83-25 47,-56 14-162,-12 4 48,-1 0-1,0-3 1,49-26 0,-49 20-18,6-4-34,-25 16-249,-9 6 14,-2 2-82,-5 7 224,-1-1 1,-1-1-1,1 1 0,-1-1 1,-10 7-1,11-9 71,0 0 1,0 1-1,1 0 0,0-1 0,0 2 1,0-1-1,1 0 0,0 1 0,0 0 1,0 0-1,-3 8 0,6-12 9,0-1-1,1 1 0,0 0 1,-1 0-1,1 0 1,0 0-1,0 0 0,0 0 1,0 0-1,0 0 0,0 0 1,0 0-1,1 0 1,-1 0-1,1 0 0,0-1 1,-1 1-1,1 0 1,0 0-1,0 0 0,0-1 1,0 1-1,0-1 1,1 1-1,-1-1 0,0 1 1,1-1-1,-1 0 1,1 1-1,2 0 0,0 1 39,1 0-1,0-1 1,0 1-1,0-1 1,0 0-1,0-1 1,1 1-1,-1-1 1,1 0-1,5 0 1,-4-1 24,-1 0 1,1 0 0,-1-1 0,1 0 0,0-1 0,-1 1 0,0-1 0,1 0 0,-1-1 0,0 1 0,0-1 0,10-7 0,-11 6-63,0 1 0,-1-1 0,1 0 0,-1 0 0,0 0 0,0 0 0,-1-1 0,1 1 0,-1-1 0,0 0 0,0 0 0,0-1 0,-1 1 0,0 0-1,2-7 1,-4 9-19,1-1 0,0 0 0,-1 0 0,0 0-1,0 0 1,0 0 0,0 0 0,0 0-1,-1 1 1,0-1 0,0 0 0,-2-6 0,2 8-10,0 0 1,-1-1 0,1 2 0,0-1-1,-1 0 1,1 0 0,-1 0 0,0 1 0,0-1-1,1 1 1,-1-1 0,0 1 0,0 0 0,0-1-1,-1 1 1,1 0 0,0 1 0,0-1 0,0 0-1,-1 1 1,1-1 0,-4 0 0,-6 0-172,5 1 194,-1-1 1,1 0-1,-10-3 1,30-4 207,-8 5-207,33-17 26,52-21 0,-78 37-54,0 0 1,1 0 0,-1 1-1,1 1 1,0 0 0,-1 1 0,1 0-1,0 1 1,14 1 0,-23 0 2,1 0 1,-1 0-1,1 0 0,-1 0 1,0 1-1,6 2 0,-8-3 16,-1-1-1,0 1 0,0 0 1,1 0-1,-1 0 0,0 0 1,0 0-1,0 0 0,0 0 1,0 0-1,0 0 0,-1 0 1,1 1-1,0-1 0,0 0 1,-1 1-1,1-1 0,-1 0 1,1 1-1,-1-1 0,0 1 1,0-1-1,1 3 1,-1 1 4,-1 0 0,1 0 0,-1 0 0,0 0 0,0-1 0,-1 1 0,0 0 0,1-1 0,-4 6 0,-3 3 13,-14 19-1,14-22 69,1 0-1,1 0 0,-11 21 0,20-31 32,0 0 0,-1 0 0,1-1-1,0 1 1,0-1 0,-1 1 0,1-1 0,2-1-1,5-1 75,41-13-193,52-24 0,-57 21-52,-22 9 0,-14 5 36,0 1 0,-1 0 0,2 0 1,-1 1-1,0 1 0,0 0 0,13-1 0,-21 3-2,0 0-1,0 1 0,0-1 0,0 1 0,0-1 0,0 1 0,0 0 0,0 0 0,0 0 0,-1 0 0,1 0 1,0 0-1,0 0 0,-1 1 0,1-1 0,-1 1 0,3 2 0,2 3-24,0 1-1,7 13 0,-5-7 32,-3-5 44,-1-3 39,0 1 1,1-1 0,8 11 0,-12-16-37,0 0-1,0 0 1,0-1 0,0 1-1,0 0 1,0 0-1,0 0 1,0-1 0,0 1-1,1-1 1,-1 1 0,0-1-1,0 1 1,1-1 0,-1 1-1,0-1 1,1 0-1,-1 0 1,0 0 0,1 0-1,-1 0 1,0 0 0,1 0-1,-1 0 1,0-1 0,1 1-1,-1 0 1,2-2-1,2-1 45,0 0 0,0 0 0,-1-1 0,1 0 0,-1 0 0,0 0 0,0-1 0,0 1 0,-1-1 0,4-5 0,4-9-37,11-26 0,-20 42-25,61-149 15,-22 50-15,-23 64-411,-12 31 161,-4 13-11,-2 21-25,-6 36 239,-3-1-1,-2 0 1,-25 74 0,32-123 111,-1-1 0,0 0 0,-1 0 0,0-1 0,-1 0 0,-9 11 0,16-21-47,-1 0 0,1 0 0,-1-1 0,1 1 0,-1 0 0,0 0 0,1-1 0,-1 1 0,0 0 0,1-1-1,-1 1 1,0-1 0,0 1 0,0-1 0,0 1 0,1-1 0,-1 0 0,0 1 0,0-1 0,0 0 0,0 0-1,0 0 1,0 0 0,0 1 0,0-1 0,0-1 0,0 1 0,0 0 0,0 0 0,-1-1 0,1 1 1,0-1 1,-1 0-1,1 0 1,0 0-1,0 0 1,0-1-1,1 1 1,-1 0-1,0 0 1,0 0-1,1-1 1,-1 1-1,1-1 1,-1 1-1,1 0 0,-1-1 1,1 1-1,0-1 1,0-2-1,-1-1-22,0-1 0,1 1-1,0-1 1,0 1 0,0-1-1,2-6 1,-1 10-16,0 0 0,-1-1-1,1 1 1,0 0 0,0 0 0,1 0 0,-1 0 0,0 0-1,1 0 1,-1 0 0,1 0 0,0 0 0,0 1 0,0-1-1,-1 1 1,4-3 0,2 0-17,1 1 0,-1-1 0,0 1 0,1 1 0,0-1 1,-1 1-1,16-2 0,4 2-56,27 0 0,-20 2 12,99 1-1543,-105 2-2277,34 7 0,-56-9 2743,12 4-908,-18-5 1686,1 1 0,-1-1 0,1 0 0,-1 1-1,1-1 1,-1 1 0,1-1 0,-1 1 0,1-1 0,-1 1-1,0-1 1,1 1 0,-1-1 0,0 1 0,0-1 0,1 2-1,0 6-3523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3:01.8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1 180 7712,'10'-3'3520,"48"-6"-3072,0-2 1440,5 2-1120,54-11 256,1 9-608,48-14 32,-5 10-288,10-5-128,-18 3-64,8-6-5056,-21 6 2784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3:04.1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230 615 2496,'1'-1'221,"0"0"-1,-1 0 1,1 0-1,0 0 1,0 1 0,0-1-1,0 0 1,-1 0-1,1 0 1,0 1 0,0-1-1,1 0 1,-1 1-1,0-1 1,0 1 0,0 0-1,0-1 1,0 1-1,3-1 1,9-5 2065,-12 5-2168,-1 1 0,0 0 0,0 0 0,1 0 0,-1 0 0,0-1 0,0 1 0,0 0 0,1 0 0,-1 0 0,0-1 0,0 1 0,0 0 0,0 0 0,0-1 0,0 1 0,1 0 0,-1-1 0,0 1 0,0 0 0,0 0 0,0-1 0,0 1 0,0 0 0,0-1 0,0 1 0,0 0 0,0 0 0,0-1 0,0 1 0,0 0 0,-1 0 0,1-1 0,0 1 0,0 0 0,0-1 0,0 1 0,0 0 0,-1 0 0,1-1 0,-1 1 74,0-1 0,0 1 0,-1-1 0,1 1 0,0 0 0,0 0-1,0-1 1,0 1 0,-1 0 0,-1 0 0,-2 1 42,0-1 0,0 1 0,0 0-1,0 0 1,-5 2 0,0 2-50,0 0-1,1 1 0,0 0 1,0 1-1,1 0 0,-13 13 1,-41 53 184,55-64-324,2-3 70,-6 8 72,0 1 0,1 0 0,-16 30 0,25-41-127,-1 0-1,1 0 1,-1 1 0,1-1-1,1 0 1,-1 1-1,0-1 1,1 0 0,0 7-1,0-8 5,1-1-1,-1 0 1,1 1 0,0-1-1,0 1 1,0-1-1,0 0 1,0 0-1,0 0 1,0 1 0,1-1-1,-1 0 1,1 0-1,0-1 1,-1 1-1,1 0 1,4 2 0,-3-2 18,0 0 1,1-1-1,-1 1 1,1-1-1,0 0 1,-1 0-1,1 0 0,0 0 1,0-1-1,0 1 1,-1-1-1,1 0 1,0 0-1,0-1 1,0 1-1,-1-1 1,1 0-1,0 0 1,0 0-1,6-3 1,3-2 19,0 0 1,0-1-1,-1 0 1,14-10-1,-3 0-9,26-25 0,-43 36-99,1 0 0,-1-1 0,-1 0 1,1-1-1,-1 1 0,0-1 0,-1 0 1,4-10-1,-6 14-76,5-18 4,-6 22 30,-1-1-1,0 0 0,1 1 0,-1-1 0,0 0 1,0 0-1,0 1 0,1-1 0,-1 0 1,0 0-1,0 1 0,0-1 0,0 0 0,-1 1 1,1-1-1,0 0 0,0 0 0,0 1 0,-1-2 1,1 2 31,0 0 0,-1 0 0,1 0 0,0 0 0,0 0 0,-1 0 0,1 0 0,0 0 1,0 0-1,-1 0 0,1 0 0,0 1 0,0-1 0,-1 0 0,1 0 0,0 0 0,0 0 0,-1 0 0,1 1 1,0-1-1,0 0 0,0 0 0,0 0 0,-1 1 0,1-1 0,0 0 0,0 1 0,-10 10-96,0 1-1,2 0 0,-11 19 0,14-22 129,1-1-1,0 0 0,1 1 1,0 0-1,0 0 1,1 0-1,-1 10 0,2-15 33,1 0-1,0 0 0,0 0 1,1 0-1,-1 0 0,1 0 0,0 0 1,0 0-1,1 0 0,-1 0 1,1-1-1,-1 1 0,1 0 0,0-1 1,1 1-1,-1-1 0,1 0 1,4 5-1,-2-4 54,-1 0 1,1 0 0,0 0-1,1-1 1,-1 0-1,1 0 1,-1-1-1,1 1 1,0-1-1,0 0 1,0-1-1,6 2 1,5-1 9,1-1 0,-1 0 0,1-1 0,-1-1 1,1 0-1,-1-2 0,1 0 0,-1-1 0,0 0 0,0-2 0,-1 0 0,17-9 1,-19 8-27,0-1 0,0 0 0,0-1 0,-2-1 0,1 0 0,-1-1 0,-1 0 0,1-1 0,-2 0 0,0-1 0,-1 0 0,0 0 0,10-20 0,-7 4-83,-12 28-3,0 1 0,0 0 0,1 0 1,-1-1-1,0 1 0,0 0 0,0-1 0,0 1 0,1 0 0,-1-1 0,0 1 0,0 0 0,0-1 0,0 1 1,0 0-1,0-1 0,0 1 0,0 0 0,0-1 0,0 1 0,0 0 0,0-1 0,0 1 0,0 0 1,0-1-1,0 1 0,0 0 0,0-1 0,-1 1 0,0-2-59,24-62 787,22-91-560,26-27-58,-55 143-178,-2 0 1,-2-1-1,13-78 0,-23 109-20,-2 1 0,1-1 0,-1-9 0,-1 15 42,1 1 0,0 0-1,-1 0 1,1 0 0,-1 0-1,1 0 1,-3-4-1,3 6 25,-1-1-1,1 0 1,0 1 0,-1-1-1,1 1 1,-1-1-1,1 1 1,-1-1-1,1 1 1,-1 0-1,1-1 1,-1 1-1,0-1 1,1 1-1,-1 0 1,1 0-1,-1-1 1,0 1-1,1 0 1,-1 0-1,0 0 1,1 0-1,-2 0 1,1 0 7,1 0 1,-1 0 0,0 0-1,1 0 1,-1 1-1,0-1 1,1 0 0,-1 1-1,0-1 1,1 0-1,-1 1 1,1-1 0,-1 1-1,1-1 1,-1 1-1,1-1 1,-1 1 0,0 0-1,-14 19-153,0 0 1,-18 37-1,29-50 166,-10 19-16,1 1-1,2 1 1,1 0 0,-10 41 0,-12 116 68,17-43-105,14-117 189,2 0-1,0 0 1,8 41-1,-9-62-70,1 0 0,0-1 0,0 1 1,1 0-1,-1-1 0,1 1 0,-1-1 0,1 0 0,0 1 0,0-1 0,1 0 0,-1 0 0,0-1 0,7 6 0,-7-7-30,0 1 1,1-1-1,-1 0 0,1 0 0,-1 0 0,1 0 0,0-1 0,-1 1 0,1-1 0,0 1 0,0-1 0,-1 0 0,1 0 0,0 0 0,-1-1 0,1 1 1,0 0-1,0-1 0,-1 0 0,1 0 0,2-1 0,16-7 56,0-1 0,-1 0 0,0-2 0,-1 0 0,0-1 0,31-30 0,87-104 53,-83 74-205,-35 46-82,26-30-1,-44 57 123,-1-1 0,1 1 0,-1-1-1,1 0 1,0 1 0,-1-1-1,1 1 1,-1-1 0,1 1-1,0 0 1,0-1 0,-1 1-1,1 0 1,0-1 0,0 1-1,-1 0 1,1 0 0,0 0-1,1-1 1,-1 2 9,-1-1 1,1 0-1,-1 0 0,1 1 0,0-1 1,-1 0-1,1 0 0,-1 1 0,1-1 0,-1 1 1,1-1-1,-1 0 0,1 1 0,-1-1 1,0 1-1,1-1 0,-1 1 0,1-1 1,-1 2-1,2 1-17,-1 1 1,1-1-1,-1 1 0,0 0 1,0-1-1,-1 1 0,1 4 1,-1 8 20,0 0 0,-1 0 0,-1 0 0,0 0 0,-1-1 0,-8 23 0,-1-3-77,-28 56-1,33-78 157,0-1 0,-1-1 0,-15 19 0,17-24 32,0 0-1,0 0 1,0 0 0,-1-1-1,0 0 1,0 0 0,-8 4-1,14-8-74,-1-1-1,1 0 1,-1 1 0,1-1-1,0 0 1,-1 0 0,1 0-1,-1 0 1,1 0 0,-1 0-1,1 0 1,0 0 0,-1 0-1,-2-2 1,3 2-39,0 0 0,0-1 0,-1 1 1,1 0-1,0 0 0,-1-1 0,1 1 0,0 0 0,-1 1 0,1-1 0,0 0 0,-2 1 1,-13 0-18,14-2 71,12-3-123,63-9 157,-40 8-58,37-11 1,-4-4 14,0-4-1,-2-2 1,-1-3 0,62-38 0,-111 59-222,-28 19-89,1-1 181,-3 3 81,0 1 0,1 1 0,1 1 0,0 0 0,1 0 0,1 2 0,-12 20 0,22-35 41,1 0 1,-1 0-1,1 0 0,0 0 1,0 0-1,0 0 0,0 0 1,0 0-1,1 0 0,0 1 1,-1 5-1,2-8-8,-1 1 0,1-1 0,-1 1-1,1-1 1,-1 1 0,1-1 0,0 0 0,0 1 0,-1-1-1,1 0 1,0 0 0,0 1 0,0-1 0,1 0 0,-1 0-1,0 0 1,0 0 0,1 0 0,-1-1 0,0 1-1,1 0 1,-1-1 0,1 1 0,-1-1 0,1 1 0,1-1 0,6 2 69,1-1 0,-1 0 0,1-1 0,0-1 1,-1 1-1,1-1 0,-1-1 0,11-2 0,-13 2-38,10-1 10,1-2 0,-1 0 0,-1 0 0,1-2 0,-1 0 0,-1-1 0,30-19 0,-37 20-47,0-1-1,0 1 1,-1-1-1,0-1 0,-1 1 1,1-1-1,-2-1 0,1 1 1,-1-1-1,-1 0 1,0 0-1,0 0 0,-1 0 1,3-16-1,-4 16-34,-1-1-1,0 0 0,0 0 1,-1 0-1,0 1 1,-3-16-1,2 18-47,-1 1 0,0 0 0,0 0 0,-1 1 0,1-1 0,-2 0 0,1 1 0,-1-1 0,-8-10 0,8 13 29,0 0 0,0 0-1,0 0 1,-1 0-1,1 1 1,-1 0-1,0 0 1,0 0 0,0 0-1,-1 1 1,-5-2-1,1 1-9,-1 1 0,1 0 0,0 0 0,-1 1 0,-11 1 0,21 0 58,-1 0 1,1 0 0,0 0 0,-1 0 0,1 0-1,0 1 1,-1-1 0,1 0 0,0 1 0,0 0-1,-1-1 1,1 1 0,0-1 0,0 1 0,0 0-1,0 0 1,-2 1 0,3-2 2,0 1 0,0-1 0,-1 0 0,1 1-1,0-1 1,0 0 0,0 1 0,0-1 0,0 1 0,-1-1 0,1 0 0,0 1 0,0-1-1,0 0 1,0 1 0,0-1 0,0 1 0,0-1 0,0 0 0,1 1 0,-1-1-1,0 1 1,0-1 0,0 1 0,1 0-7,0 0 1,-1 0-1,1 0 0,0 0 0,0 0 0,0-1 1,0 1-1,0 0 0,0 0 0,0-1 0,2 2 1,14 5-679,1 0 1,-1-1 0,2-1 0,-1-1 0,20 3 0,-35-7 499,91 20-5616,-49-8 3307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3:05.5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97 4736,'-3'0'-265,"-11"-1"8542,23 7-6423,-6-5-1587,0 0 0,-1 0 0,1 0 0,0 0 1,0 0-1,0-1 0,0 1 0,0-1 0,0 0 0,4 0 0,5 1 320,4-1-133,0 0-1,-1 0 1,0-2-1,1 0 0,-1 0 1,29-10-1,-9 0 131,58-30 0,-64 23-545,-25 15-177,0 1 0,1 0 0,-1 0 0,7-3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3:08.2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272 55 5728,'0'-3'482,"0"0"0,0 0 0,0 0 0,-1 1 0,1-1 0,-1 0 0,0 0 0,0 1 0,0-1 0,0 0 0,0 1 0,0-1 0,-1 1 0,-2-4 0,3 5-274,0 0 1,0 0 0,-1 0-1,1 0 1,0 0-1,-1 1 1,1-1 0,0 0-1,-1 1 1,1-1 0,-1 1-1,1-1 1,-1 1-1,0 0 1,1-1 0,-1 1-1,1 0 1,-1 0-1,1 0 1,-1 0 0,0 1-1,1-1 1,-1 0-1,1 1 1,-1-1 0,1 1-1,-1-1 1,-1 2-1,-4 1-33,0 1 0,1 0-1,-1 0 1,1 1-1,0 0 1,0 0-1,0 1 1,-6 7-1,-37 53 472,41-55-495,-12 20 188,-21 37 1,36-57-239,0 0 0,0 0 0,1 0 0,0 1 1,1 0-1,1 0 0,-2 16 0,4-22-33,0 0-1,1 0 0,0 1 0,0-1 1,0 0-1,1 0 0,0 0 1,0 0-1,1-1 0,-1 1 0,1 0 1,0-1-1,1 0 0,0 0 0,-1 0 1,1 0-1,1 0 0,-1-1 1,1 0-1,9 7 0,-5-4-3,2 0-1,-1-1 1,1 0-1,0-1 1,0 0-1,0-1 1,1 0-1,0-1 1,21 4-1,-20-7-132,1 1 0,-1-2 0,0 1 0,0-2 0,0 0 0,0 0 0,0-2 0,-1 1 0,16-7 0,-1-2 75,-1-1 0,50-33 0,-61 36 137,0-1 0,0-1-1,17-18 1,-27 21-69,-5 9-75,0 0 0,0-1 0,-1 1 0,1 0 0,0 0 0,0 0 0,0 0 0,0 0 0,0-1 0,0 1 1,-1 0-1,1 0 0,0 0 0,0 0 0,0 0 0,0 0 0,-1 0 0,1 0 0,0-1 0,0 1 0,0 0 0,0 0 0,-1 0 0,1 0 0,0 0 0,0 0 0,0 0 0,-1 0 0,1 0 0,0 0 0,0 0 0,-2 1-14,0-1 0,0 0 0,0 1 0,0-1 0,1 1 0,-1 0 0,0-1 0,1 1-1,-1 0 1,-1 1 0,-9 8 18,1 0 0,0 1 0,-10 12 1,20-22-1,-4 5 61,0 0-1,0 1 0,0-1 0,1 1 1,-7 13-1,10-18-34,1 0 0,-1 0 1,0-1-1,1 1 0,0 0 0,-1 0 0,1 0 1,0 0-1,0 0 0,0 0 0,0 0 0,0-1 1,0 1-1,1 0 0,-1 0 0,1 0 1,-1 0-1,1-1 0,0 1 0,0 0 0,0 0 1,0-1-1,0 1 0,0-1 0,0 1 0,0-1 1,0 1-1,1-1 0,-1 0 0,2 2 1,1-1 39,0 1 1,0-1 0,0 0-1,1 0 1,-1 0-1,0-1 1,1 0 0,-1 0-1,1 0 1,0 0 0,4 0-1,9 0 68,27-2-1,-39 0-156,53-6-113,-52 6 23,0-1-1,1 0 1,-1 0 0,0-1-1,12-6 1,-18 8 74,1 0-1,-1 0 1,0 1 0,0-1 0,-1 0 0,1 0-1,0 0 1,0 0 0,0 0 0,-1 0 0,1 0-1,0 0 1,-1 0 0,1 0 0,-1-1 0,1 1-1,-1 0 1,0 0 0,1 0 0,-1-1 0,0 1-1,0 0 1,0-1 0,0 1 0,0 0 0,0 0-1,0-1 1,-1 1 0,1 0 0,0 0-1,-1 0 1,1-1 0,-1 1 0,1 0 0,-2-2-1,0-1-26,-1-1-1,0 1 0,0 0 1,0 0-1,-1 0 0,1 0 0,-8-5 1,4 4 98,-1 0 1,1 1 0,-1 0-1,1 0 1,-1 0 0,-10-2-1,-52-10-50,64 15 18,6 0 8,11-1 34,10-3 35,35-10 199,11-3-22,0-4 0,71-32 1,-121 46-182,0-1 180,30-10-1,-42 17-195,0 1-1,0 0 1,0 0-1,0 0 1,0 0-1,0 1 1,0 0-1,0 0 0,0 0 1,0 1-1,7 1 1,-9-1-22,-1 0 1,1 0 0,-1 0-1,0 0 1,1 0-1,-1 0 1,0 1-1,0-1 1,0 1-1,0 0 1,0 0 0,0-1-1,0 1 1,-1 0-1,1 0 1,1 3-1,-1-1 1,-1-1-1,1 1 0,-1 0 1,0 0-1,0-1 0,0 1 0,0 0 1,-1 0-1,0 7 0,0-1 46,-1-1 0,0 0-1,-1 0 1,0 0 0,0-1 0,-1 1-1,0 0 1,-7 12 0,-20 40 550,57-83-148,-15 10-554,1 1 1,0 1 0,1 0-1,0 1 1,0 0 0,1 1-1,28-11 1,-42 19 63,1-1 1,-1 1-1,0 0 0,0-1 1,0 1-1,0 0 0,0 0 1,0 0-1,0 0 0,1 0 1,-1 0-1,0 0 0,0 0 1,0 1-1,0-1 0,0 0 1,2 1-1,-2 0 3,-1-1-1,1 1 1,-1-1 0,1 1 0,0 0-1,-1-1 1,1 1 0,-1 0 0,1-1-1,-1 1 1,0 0 0,1 0 0,-1 0-1,0-1 1,0 1 0,1 0 0,-1 0-1,0 1 1,0 1 30,0 1 0,0 0 0,0 0 0,0-1 0,-1 1 0,0 0 0,1-1 0,-4 7 0,-3 6 81,-5 9-13,11-23-87,0-1-1,1 1 1,-1-1-1,1 1 1,0-1-1,-1 1 1,1-1-1,0 1 1,0-1-1,0 1 0,0-1 1,0 3-1,0-4-2,1 1 0,-1-1 0,0 1 0,0-1 0,1 1-1,-1-1 1,0 0 0,1 1 0,-1-1 0,0 1 0,1-1-1,-1 0 1,1 1 0,-1-1 0,0 0 0,1 0 0,-1 1-1,1-1 1,-1 0 0,1 0 0,-1 0 0,1 0 0,-1 1-1,1-1 1,-1 0 0,1 0 0,-1 0 0,1 0 0,-1 0-1,2 0 1,15-4 45,-11 2-22,4-1-51,1-1 0,0 0 0,-1 0 1,14-9-1,39-27-172,-46 29 175,14-11-20,-14 10-23,0 0 0,1 1 0,21-9-1,-38 20 57,1-1 0,-1 1-1,0-1 1,1 1 0,-1-1-1,0 1 1,1-1 0,-1 1-1,0 0 1,1 0 0,-1 0-1,1 0 1,-1 0 0,0 0 0,1 0-1,-1 1 1,0-1 0,1 0-1,-1 1 1,0-1 0,1 1-1,-1-1 1,0 1 0,0 0-1,1-1 1,-1 1 0,0 0-1,0 0 1,0 0 0,0 0-1,0 0 1,0 0 0,0 0-1,1 3 1,1 2 17,0 1-1,0 0 1,-1 1-1,0-1 1,2 12-1,3 10 208,-4-21-176,-1-1-2,1 0 1,0 0-1,0 0 0,0 0 1,8 10-1,-10-15-21,1-1 1,-1 1-1,1 0 1,0-1-1,0 1 1,0-1-1,0 0 1,0 1-1,0-1 1,0 0-1,0 0 1,1-1-1,-1 1 1,0 0-1,1-1 1,-1 1-1,0-1 1,1 0-1,-1 0 1,0 0-1,1 0 1,2 0-1,2-1 14,1 0-1,-1 0 1,0-1-1,0 0 0,0 0 1,-1-1-1,1 0 1,0 0-1,-1 0 1,0-1-1,0 0 0,0 0 1,0 0-1,8-10 1,-3 2-16,-1-1-1,0 0 1,-2-1 0,15-27 0,-20 34-43,0 0 1,0 0-1,-1-1 1,0 1-1,0-1 1,-1 1-1,0-1 1,0 0-1,-1 0 1,0 1-1,0-1 1,-2-10-1,2 17 18,0 0 0,0 0-1,-1 0 1,1 0 0,0 0-1,0 0 1,-1 0-1,1 0 1,0 0 0,-1 1-1,1-1 1,-1 0-1,1 0 1,-1 0 0,0 0-1,1 1 1,-1-1 0,0 0-1,0 1 1,1-1-1,-1 0 1,0 1 0,0-1-1,0 1 1,0-1 0,0 1-1,1-1 1,-1 1-1,0 0 1,0 0 0,0-1-1,0 1 1,0 0 0,0 0-1,0 0 1,0 0-1,-2 0 1,1 1 8,0 0 0,0-1 0,0 1-1,0 0 1,0 0 0,0 0 0,0 1 0,0-1 0,0 0 0,0 1-1,1-1 1,-1 1 0,0-1 0,1 1 0,-3 3 0,-1 4 70,0 0 1,0 0-1,1 0 0,0 1 1,-4 17-1,6-22-29,1-1 0,0 1 0,1-1 0,-1 1 0,1 0-1,0-1 1,0 1 0,1 0 0,-1-1 0,1 1 0,0-1 0,0 1 0,0-1 0,1 1-1,2 4 1,-1-4 3,1 0-1,-1-1 0,1 1 1,0-1-1,0 0 0,0 0 0,1 0 1,-1-1-1,1 1 0,0-1 1,0 0-1,10 4 0,4 0-55,-1-2 0,31 7 0,-39-10-46,19 3-765,0-1 1,33 1-1,19-8-4814,-69 2 3845,0-1 1,-1 0-1,1-1 1,0-1-1,-1 0 1,18-8 0,20-12-3874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3:10.1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271 569 7040,'1'-8'3807,"-1"8"-3367,0-1 0,1 0 0,-1 1-1,0-1 1,0 0 0,0 1 0,0-1 0,0 0 0,0 1 0,0-1 0,0 1 0,0-1-1,-1 0 1,1 1 0,0-2 0,-9-3 1450,3 3-1549,0 2-1,0-1 1,1 0-1,-1 1 0,0 0 1,0 1-1,0-1 0,0 1 1,-11 3-1,7-1-202,-1 1-1,1 0 0,0 0 1,-13 8-1,11-5-47,1 1 0,1 0 0,-1 0 0,1 2 0,1-1 0,0 1 0,0 0 0,-14 22 0,20-26-52,0-1-1,0 0 0,0 1 1,1 0-1,0 0 0,0 0 1,0 0-1,0 0 0,1 0 1,0 0-1,1 0 1,0 0-1,0 1 0,0-1 1,0 0-1,1 0 0,0 1 1,0-1-1,1 0 0,0 0 1,3 7-1,-2-7 32,1 0 0,1 0 0,-1 0 0,1-1 0,-1 1 0,2-1 0,-1 0 0,1-1 0,-1 1 0,1-1 0,0-1 0,1 1 0,-1-1 0,1 0 0,-1 0 0,1 0 0,0-1 0,0-1 0,0 1 0,12 1 0,-9-2-11,-1 0 0,1-1 0,0 0 0,0 0 0,0-1 0,0-1 0,0 1 0,-1-2 0,1 1 0,-1-1 1,1-1-1,-1 1 0,0-2 0,13-7 0,-13 5-87,0-1 0,0 0 0,0 0 0,-1-1 0,0 0 0,-1-1 0,0 1 0,0-2 1,8-17-1,-12 21 16,0 1-1,0-1 1,-1 0 0,0 0 0,0 0 0,-1 0 0,0 0 0,0 0 0,-1 0 0,0-1-1,0 1 1,0 0 0,-1 0 0,0 0 0,-1 0 0,-4-13 0,4 16-1,0 0-1,0 1 1,-1-1 0,0 1 0,1-1 0,-1 1-1,-1 0 1,1 0 0,0 0 0,-1 1-1,1-1 1,-1 1 0,0 0 0,0 0 0,0 0-1,-8-2 1,0 0 27,0 0 0,-1 2 1,0-1-1,-19 0 0,5 0-11,17 2 38,-1 0 0,0 1 0,1 0 0,-15 1 0,23 0-18,0-1 0,0 0-1,0 0 1,0 0-1,0 0 1,0-1 0,0 1-1,1 0 1,-4-2-1,5 2-16,0 0-1,0 0 0,0 0 0,0 0 0,0 0 1,0 0-1,-1 0 0,1 0 0,0 0 0,0 0 1,0 0-1,0 0 0,0 0 0,0 0 0,0 0 1,0 0-1,0 0 0,0 0 0,0 0 0,-1 0 1,1 0-1,0 0 0,0 0 0,0 0 0,0 0 1,0 0-1,0-1 0,0 1 0,0 0 0,0 0 1,0 0-1,0 0 0,0 0 0,0 0 0,0 0 1,0 0-1,0 0 0,0 0 0,0 0 1,0-1-1,0 1 0,0 0 0,0 0 0,0 0 1,0 0-1,0 0 0,0 0 0,0 0 0,0 0 1,0 0-1,0 0 0,0-1 0,11 0 208,50 1 87,102-14-1,15-14 353,-171 27-622,1 1-1,-1 0 0,0 0 1,1 0-1,9 3 1,-17-3-28,0 0-1,0 0 1,1 0 0,-1 0 0,0 1 0,0-1 0,0 0-1,1 0 1,-1 1 0,0-1 0,0 0 0,0 0 0,0 1 0,0-1-1,0 0 1,1 1 0,-1-1 0,0 0 0,0 0 0,0 1-1,0-1 1,0 0 0,0 1 0,0-1 0,0 0 0,0 0-1,0 1 1,0-1 0,0 0 0,-1 1 0,1-1 0,0 0-1,0 1 1,-4 11 9,3-10-11,-18 47 81,12-33-67,0 0-1,1 0 0,1 0 1,1 1-1,-3 24 1,6-34 10,-1 20 138,2-26-155,0-1 0,0 1 0,0-1-1,0 1 1,0-1 0,0 0 0,0 1 0,1-1 0,-1 1-1,0-1 1,0 1 0,0-1 0,0 1 0,1-1 0,-1 0 0,0 1-1,0-1 1,1 1 0,-1-1 0,0 0 0,0 1 0,1-1 0,-1 0-1,1 1 1,-1-1 0,0 0 0,1 0 0,-1 1 0,1-1-1,-1 0 1,0 0 0,1 0 0,-1 0 0,1 1 0,-1-1 0,1 0-1,-1 0 1,1 0 0,-1 0 0,1 0 0,-1 0 0,1 0-1,-1 0 1,0-1 0,2 1 0,14-6 95,-1-1 0,1-1 0,-1 0-1,25-18 1,-1 0-8,-37 25-94,18-12-71,0 2 1,1 0 0,0 1 0,26-8 0,-47 18 57,1-1-1,0 1 1,0 0 0,-1 0-1,1-1 1,0 1-1,0 0 1,0 0 0,-1 0-1,1 0 1,0 0-1,0 0 1,0 0 0,-1 0-1,1 0 1,0 1 0,0-1-1,0 0 1,-1 0-1,1 1 1,0-1 0,0 1-1,-1-1 1,2 1 0,-1 1-14,0 0 1,-1-1-1,1 1 1,0 0-1,-1 0 1,1 0 0,-1 0-1,1 0 1,-1 0-1,0 2 1,2 19-54,-2 37 1,-1-44 105,1 0 0,0 1 0,1-1 0,1 0 0,5 22 0,-6-36-4,0 1 0,-1-1 0,1 0 0,0 0 0,0 0 0,0 0 0,0 0 0,1 0 0,-1 0 0,0 0 0,1-1 0,-1 1 0,1 0 0,0-1 0,0 1 0,-1-1 0,1 0 0,0 1 0,5 1 0,-5-3 9,0 1-1,0-1 0,0 0 1,1 0-1,-1 0 1,0 0-1,0 0 0,1 0 1,-1 0-1,0-1 0,0 1 1,0-1-1,0 0 1,0 1-1,1-1 0,-1 0 1,0 0-1,-1-1 1,1 1-1,0 0 0,2-2 1,7-7 42,-1 1 1,0-1-1,14-19 1,25-40 46,-21 28 5,79-115 244,-83 119-372,0 0 0,-3-2-1,-1 0 1,25-72 0,-45 109 8,38-121 178,-32 101-269,-2-1 1,0 0-1,1-38 1,-7 46 57,2 15 26,0 0 0,0 0 1,0 0-1,0 0 0,0 0 0,0 0 0,0 0 0,0 0 0,0-1 0,0 1 0,0 0 0,-1 0 0,1 0 1,0 0-1,0 0 0,0 0 0,0 0 0,0 0 0,0 0 0,0 0 0,0 0 0,0 0 0,-1-1 0,1 1 0,0 0 1,0 0-1,0 0 0,0 0 0,0 0 0,0 0 0,0 0 0,-1 0 0,1 0 0,0 0 0,0 0 0,0 0 1,0 0-1,0 1 0,0-1 0,0 0 0,-1 0 0,1 0 0,0 0 0,0 0 0,0 0 0,0 0 0,0 0 1,0 0-1,0 0 0,0 0 0,-1 0 0,-1 4-36,0-1 0,0 0 0,0 1 0,0-1 0,0 1-1,-1 4 1,-10 30 7,-12 61-1,-2 46 34,21-100-1,2 2 0,2-1 0,4 53 0,-1-80-119,1 1 1,1-1-1,1 0 0,8 26 0,-7-33-1244,0 0 1,7 12-1,-10-22 312,-1 1 1,0 0-1,0-1 0,0 1 1,0 0-1,0 3 1,-4-30-11686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1:59:5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27 417 5472,'-26'-3'4714,"39"3"-4120,0-1-1,1 0 0,-1-1 1,0-1-1,0 0 0,0 0 1,21-10-1,-3 1 39,-1-1 0,-1-2 0,36-22 0,-55 30-478,0 0 0,-1-1 0,0 0-1,0-1 1,-1 0 0,0 0 0,0-1 0,-1 0 0,-1 0-1,1-1 1,-2 0 0,7-14 0,-9 16-53,-1-1 0,1 1 0,-2-1 0,1 0-1,-1 0 1,0-12 0,-2 14-63,1 1 1,-1 0-1,0 0 0,0 0 0,-1 0 0,0 1 0,0-1 0,0 0 1,-5-8-1,6 14-57,0-1 0,1 1 1,-1 0-1,0 0 1,1 0-1,-1 0 0,0 0 1,0 0-1,0 0 1,0 1-1,0-1 0,0 0 1,0 0-1,0 1 0,0-1 1,0 0-1,0 1 1,0-1-1,-1 1 0,1 0 1,0-1-1,0 1 0,-1 0 1,1 0-1,0 0 1,0 0-1,-1 0 0,1 0 1,0 0-1,0 0 0,-3 1 1,-1 1-87,0 0 1,0 1-1,1-1 1,-1 1-1,1 0 1,-5 4-1,0 0-7,-28 21-75,2 2 0,-57 62 1,81-81 209,1 1 0,0 1 0,1 0-1,0 0 1,1 0 0,1 1 0,-7 18 0,12-27 9,0 0 0,0 0-1,1 0 1,0 1 0,0-1-1,1 1 1,0-1 0,-1 1-1,2-1 1,-1 0 0,1 1-1,0-1 1,0 1 0,0-1 0,1 0-1,-1 0 1,1 0 0,1 0-1,-1 0 1,1 0 0,0 0-1,0-1 1,5 7 0,-4-7 41,0 0 0,0-1 1,1 1-1,-1-1 1,1 0-1,0 0 0,0-1 1,0 1-1,0-1 1,0 0-1,0 0 0,0-1 1,1 0-1,-1 0 0,1 0 1,-1 0-1,1-1 1,-1 0-1,1 0 0,10-2 1,-1 0 64,-1-2 1,0 1 0,0-2 0,0 1-1,-1-2 1,26-14 0,179-116 143,-157 96-266,90-45 0,-150 84-12,0 1 0,1-1 0,-1 1 0,1-1 0,-1 1 0,0-1 0,1 1 0,-1 0 0,1-1 0,-1 1 0,1 0 0,-1 0 0,0 0 0,1 0 0,1 1 0,-2-1 1,0 1-1,0-1 1,-1 1-1,1-1 1,0 1-1,-1 0 1,1-1 0,-1 1-1,1 0 1,-1-1-1,1 1 1,-1 0-1,1 0 1,-1-1-1,0 1 1,0 0 0,1 0-1,-1 0 1,0 0-1,0 0 1,0-1-1,0 1 1,0 0-1,0 0 1,0 0-1,0 1 1,-1 7 39,0 0 0,0 0 1,-1 0-1,-1-1 0,-5 16 0,4-13 21,0 0-1,-2 17 1,5-28-45,1 1 1,0-1 0,0 0 0,0 1-1,0-1 1,0 0 0,0 1 0,0-1-1,-1 1 1,1-1 0,0 0-1,0 1 1,0-1 0,1 0 0,-1 1-1,0-1 1,0 0 0,0 1 0,0-1-1,0 0 1,0 1 0,0-1 0,1 0-1,-1 1 1,0-1 0,0 0 0,0 1-1,1-1 1,-1 0 0,0 0-1,0 1 1,1-1 0,17-3 487,-17 3-511,26-10 13,0-1-1,-1-2 1,0 0 0,35-25 0,-15 10-224,-44 26 192,0 1 1,0 0 0,0-1-1,0 1 1,1 0 0,-1 1 0,1-1-1,-1 0 1,0 1 0,1-1-1,-1 1 1,4 0 0,-4 0-5,-1 0 0,0 1 0,1-1 1,-1 1-1,0-1 0,0 1 0,0 0 0,1-1 1,-1 1-1,0 0 0,0 0 0,0 0 0,0-1 1,0 1-1,0 0 0,0 0 0,-1 1 0,1-1 1,0 0-1,0 0 0,-1 0 0,1 0 0,0 3 1,4 7 35,-1 1-1,0 0 1,-1-1 0,-1 1 0,1 0 0,0 21 0,-3-31 5,0 1 0,0-1 0,0 1 1,0-1-1,1 1 0,-1-1 0,1 1 0,-1-1 0,1 0 0,0 1 0,0-1 1,0 0-1,1 0 0,-1 1 0,0-1 0,1 0 0,-1 0 0,1-1 1,0 1-1,0 0 0,0 0 0,0-1 0,0 0 0,3 3 0,-2-3 15,0 0-1,1 0 0,-1 0 0,1 0 0,-1 0 1,1-1-1,-1 1 0,1-1 0,0 0 0,-1 0 0,1 0 1,0-1-1,-1 1 0,1-1 0,-1 0 0,4-1 1,5-3 53,-1-1 0,1 0 0,-1 0 0,-1-1 0,16-13 1,-3 2-18,-13 11-28,1-1 1,-2-1 0,1 0-1,-1 0 1,-1-1-1,9-12 1,-13 15-24,0 0-1,0 1 1,-1-1 0,1-1 0,-2 1 0,1 0 0,-1-1-1,0 1 1,-1-1 0,0 0 0,1-12 0,-2 19-21,0 0-1,0 0 1,0 0-1,0 0 1,0 0 0,0 0-1,0 0 1,0 0 0,-1 0-1,1 0 1,0 0-1,-1 0 1,1 0 0,-1 0-1,1 0 1,-1 0 0,1 0-1,-1 0 1,1 0-1,-1 0 1,0 1 0,0-1-1,0 0 1,1 1-1,-1-1 1,0 0 0,0 1-1,0-1 1,0 1 0,0-1-1,0 1 1,0-1-1,0 1 1,0 0 0,0 0-1,0 0 1,0-1 0,-1 1-1,-1 0-34,0 1 0,0-1 1,0 1-1,0-1 0,0 1 0,1 0 0,-1 0 0,0 0 0,1 0 0,-1 1 0,0-1 0,1 1 1,-3 2-1,-11 10-40,1 1 0,1 1 0,1 0 1,0 1-1,1 0 0,-14 27 0,22-37 50,0 1 0,1 0 0,0 1 0,0-1 0,-2 13 0,5-18 38,-1-1 0,1 1 0,0 0-1,0 0 1,0 0 0,0 0 0,1 0-1,-1 0 1,2 3 0,-2-5 4,1 1 0,0-1 0,-1 0 0,1 1 0,0-1 0,0 0 0,-1 0 0,1 0 0,0 0 0,0 0 0,0 0 0,1 0 0,-1 0 0,0 0 0,0-1 0,0 1 0,1 0 0,-1-1 0,3 2 0,0-1 15,1 0 0,-1 0 0,1-1 0,-1 1-1,1-1 1,0 0 0,-1-1 0,7 0 0,36-9 149,-36 7-119,53-15 104,92-39 0,18-31-256,-170 86 78,1 0 0,-1 0 0,0 0 0,7-1 1,-10 2 7,-1 1 0,1 0 0,-1 0 0,1 0 0,-1 0 0,1-1 0,-1 1 0,1 0 0,-1 0 0,1 0 0,0 0 0,-1 0 1,1 0-1,-1 0 0,1 1 0,-1-1 0,1 0 0,-1 0 0,1 0 0,-1 0 0,1 1 0,-1-1 0,1 0 0,-1 0 0,1 1 1,-1-1-1,1 0 0,-1 1 0,0-1 0,1 1 0,-1-1 0,0 1 0,1-1 0,-1 0 0,0 1 0,0-1 0,1 1 0,-1-1 1,0 1-1,0-1 0,0 1 0,0 0 0,1-1 0,-1 1 0,0-1 0,0 1 0,0 0 0,-7 114-102,7-111 120,1 0 0,-1 0 0,1 0 0,0-1 0,0 1 1,0 0-1,0-1 0,1 1 0,2 4 0,-3-6 17,0 0 1,0 0-1,0-1 1,1 1-1,-1 0 0,0 0 1,1-1-1,0 1 1,-1-1-1,1 0 1,0 1-1,0-1 1,0 0-1,0 0 1,0 0-1,0 0 0,4 1 1,2-2 9,0 0 1,0-1 0,0 1-1,0-2 1,0 1-1,0-1 1,12-5-1,-16 6-10,166-55 136,-124 38-172,69-39 0,-97 46 42,0-1 1,0 0-1,24-25 1,-31 27-22,-1-1 0,-1 0 0,0 0 1,0-1-1,-1 0 0,7-15 0,-15 26-29,1 0 1,-1 1-1,1-1 0,-1 0 0,0 0 0,1 0 0,-1 1 1,0-1-1,0 0 0,0 0 0,1 0 0,-1 0 1,0 0-1,0 1 0,0-1 0,-1-1 0,1 1-2,0 1 0,0 0-1,-1 0 1,1 0 0,0 0 0,0-1-1,-1 1 1,1 0 0,0 0-1,0 0 1,-1 0 0,1 0 0,0 0-1,-1 0 1,1 0 0,0 0-1,-1 0 1,1 0 0,0 0 0,0 0-1,-1 0 1,1 0 0,0 0 0,-1 0-1,1 0 1,0 0 0,0 0-1,-1 0 1,1 1 0,-5 1-104,1 0 0,-1 0 0,1 1-1,-5 3 1,-115 81-111,-23 16 136,138-96 89,1 1-1,0 0 0,-8 9 1,13-14 8,0 1 1,0 0 0,1 0 0,-1 0-1,1 0 1,0 1 0,1-1 0,-1 1-1,-1 5 1,3-9 5,0 0 0,-1-1 0,1 1 0,0-1 0,0 1 0,0 0 0,0-1 0,0 1 0,0-1 0,0 1 0,0 0 0,1-1 0,-1 1 0,0-1 0,0 1 0,0 0 1,1-1-1,-1 1 0,0-1 0,0 1 0,1-1 0,-1 1 0,1-1 0,-1 1 0,0-1 0,1 1 0,0-1 9,0 1 0,0-1 0,0 1 0,0-1 0,1 0 0,-1 0 0,0 1 0,0-1 0,0 0 1,0 0-1,0 0 0,0 0 0,2 0 0,2-1 81,1-1-1,-1 1 1,1-1 0,9-4 0,-5 1-36,-1-1 0,1 0 1,-1 0-1,0-1 0,-1 0 1,15-16-1,37-56-43,-36 46-125,-15 22-165,-9 11 267,0 0-1,0 0 1,0 0 0,0 0 0,0-1 0,0 1 0,0 0-1,1 0 1,-1 0 0,0 0 0,0 0 0,0 0 0,0 0 0,0 0-1,0 0 1,0 0 0,0 0 0,0 0 0,1 0 0,-1 0-1,0 0 1,0 0 0,0 0 0,0 0 0,0 0 0,0 0-1,0 0 1,1 0 0,-1 0 0,0 0 0,0 0 0,0 0-1,0 0 1,0 0 0,0 0 0,0 0 0,0 0 0,1 0 0,-1 0-1,0 0 1,0 0 0,0 0 0,0 0 0,0 0 0,0 1-1,0-1 1,0 24-545,0-18 577,-67 521-1,54-469 58,-2-2 0,-28 65 0,37-106-28,0-1 0,-1 0 0,-13 19 0,16-27 0,0-1-1,0 0 0,-1 0 1,0 0-1,0 0 0,0-1 1,0 0-1,-1 0 0,0 0 1,-8 3-1,11-5 5,-1-1 0,1 0 0,0 0 0,-1 0 0,1-1 0,0 1 0,-1-1 0,1 0-1,-1 0 1,1 0 0,0 0 0,-1-1 0,-4 0 0,2-1-14,1 0 1,0 0-1,-1 0 0,1-1 1,0 0-1,0 0 0,-7-5 0,5 1-45,-1 1-1,1-2 0,0 1 0,0-1 1,1 0-1,0 0 0,1 0 1,-8-16-1,10 17-54,1-1 0,0 0 0,0 0 0,0 1 0,1-1 0,0 0 0,1 0 0,0 0 1,1-11-1,1 2-80,1 1 0,0 0 0,9-25 0,-6 25 97,0 0 0,2 1-1,0 0 1,0 0 0,2 0-1,14-17 1,-8 14-9,0 1 0,1 1 0,38-28 0,3 8 24,0 2 1,82-34 0,-68 35 94,-37 16-12,0-1-1,-1-2 0,-1-2 1,-1-1-1,-2-1 1,55-55-1,-70 63-35,81-96 262,-77 90-611,-14 20 26,-9 14 25,-12 21 191,3 0-1,0 1 0,-14 64 1,26-93 133,1-1-1,-1 1 1,1 0 0,0-1 0,1 9 0,-1-12-22,0 0-1,1 0 1,-1 1 0,0-1-1,1 0 1,-1 0 0,1 0-1,-1 0 1,1 0 0,-1 0-1,1 0 1,0 0 0,-1 0-1,1 0 1,0 0 0,0 0-1,0 0 1,0-1 0,0 1-1,0 0 1,0-1 0,0 1-1,0-1 1,0 1 0,2 0-1,1 0 50,-1-1 0,1 1 0,0-1 0,-1 0 0,1 0-1,0 0 1,0-1 0,-1 1 0,1-1 0,0 0 0,4-1 0,5-3 90,22-12 1,-29 13-122,21-12 37,-1-1-1,29-27 1,-15 13-170,-30 23 32,8-8-103,-17 15 144,-1 1 1,1 0-1,-1-1 1,1 1-1,0 0 1,-1-1-1,1 1 1,-1 0-1,1 0 0,-1 0 1,1-1-1,0 1 1,-1 0-1,1 0 1,0 0-1,-1 0 1,1 0-1,-1 0 1,1 0-1,0 0 1,-1 1-1,1-1 1,-1 0-1,1 0 1,0 0-1,-1 1 1,1-1-1,0 1 1,0 0 11,0 0 1,0 0-1,-1 0 0,1 0 1,-1 0-1,1 0 1,-1 0-1,1 0 1,-1 0-1,1 0 1,-1 1-1,0-1 1,0 0-1,1 0 0,-1 0 1,0 1-1,0-1 1,0 0-1,-1 0 1,1 1-1,0 0 1,-10 37 24,9-38-20,-57 163-103,22-66 8,-101 239 181,79-204 20,-71 157 764,127-285-812,0 0 0,0 0 0,-1 0 0,0 0 1,0 0-1,-1 0 0,1-1 0,-1 0 1,0 0-1,0 0 0,-7 5 0,10-8-35,0 0-1,0-1 0,0 1 0,0-1 1,0 1-1,0-1 0,0 0 1,0 1-1,0-1 0,0 0 1,-1 0-1,1 0 0,0 0 0,0 0 1,0 0-1,0 0 0,0 0 1,0 0-1,-1-1 0,1 1 1,0 0-1,-2-1 0,1-1 12,0 1-1,0-1 1,0 1-1,0-1 1,0 1-1,1-1 1,-1 0-1,1 0 1,-1 0-1,-1-2 1,-2-5 16,1 0-1,0 0 1,0-1 0,-3-9 0,0-7-81,2 1 0,0-2 0,1 1 0,2 0 0,1-1 0,1 1 0,1-1 0,1 1 0,6-27 1,-5 39 12,2 0 1,0 0-1,0 1 1,1-1 0,1 1-1,0 1 1,1-1 0,0 1-1,1 1 1,0-1 0,1 2-1,0-1 1,23-17-1,5 1-47,2 1-1,78-38 0,-110 60 75,96-43 85,-88 41-333,1 1-1,-1 1 0,1 0 0,24-2 1,-37 6-108,1 0 0,-1 0 1,0 1-1,0-1 1,0 1-1,0 0 0,0 0 1,0 1-1,0-1 1,0 1-1,-1-1 0,1 1 1,6 5-1,-5-3-1100,1 0-1,-1 1 1,0 0 0,-1 0-1,1 0 1,-1 1-1,6 8 1,4 14-3374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3:10.4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12 117 12064,'-11'-7'4097,"18"6"-395,9-1-2590,123-10 5107,106-31-5047,-111 18-1942,1 3-3616,-116 20 1853,0 0-1,0 1 1,23 3 0,5 5-1936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3:11.2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143 114 1248,'0'-3'160,"0"-1"0,0 0 0,0 1 0,0-1-1,1 1 1,-1-1 0,1 0 0,0 1 0,0-1 0,1 1 0,-1 0 0,1-1 0,-1 1-1,1 0 1,0 0 0,0 0 0,0 0 0,3-2 0,0-1 573,0 1-1,0 0 1,0 0-1,1 1 1,0 0 0,-1 0-1,1 0 1,9-4 0,-14 8-585,0 0 1,0-1-1,0 1 1,0-1 0,0 1-1,0 0 1,0 0-1,0 0 1,0 0-1,0 0 1,0 0 0,0 0-1,0 0 1,0 0-1,0 0 1,0 0-1,0 1 1,0-1 0,0 0-1,0 1 1,0-1-1,0 1 1,0-1-1,0 1 1,0 0 0,0-1-1,0 1 1,-1 0-1,1-1 1,0 1-1,-1 0 1,1 0 0,0 0-1,-1 0 1,1 0-1,-1 0 1,1-1 0,-1 1-1,0 0 1,1 1-1,-1-1 1,0 1-1,3 6 486,-2 1-1,1-1 0,-1 1 1,0 10-1,-1-15-397,0 1-81,1 10 427,0 1 0,-2 0 1,1 0-1,-2 0 0,-5 23 0,1-22-451,0 0 0,-1-1-1,-1 1 1,-1-2 0,0 1-1,-1-1 1,0-1 0,-1 0-1,-1 0 1,0-1 0,-1-1-1,-1 0 1,-22 16 0,23-18-254,-23 15-1643,33-24 1150,0 1 0,0 0 0,0-1 0,0 0 0,0 0 0,-1 0 0,1 0 1,-1 0-1,-5 0 0,9-1 465,-1 0 1,1 0 0,0 0-1,-1 0 1,1 0-1,0 0 1,-1 0 0,1-1-1,0 1 1,0 0-1,-1 0 1,1 0-1,0 0 1,-1 0 0,1 0-1,0-1 1,0 1-1,-1 0 1,1 0 0,0 0-1,0-1 1,0 1-1,-1 0 1,1 0 0,0-1-1,0 1 1,0 0-1,0 0 1,-1-1 0,1 1-1,0 0 1,0-1-1,0 1 1,0 0 0,0 0-1,0-1 1,0 1-1,0 0 1,0-1-1,0 1 1,0 0 0,0-1-1,0 1 1,0 0-1,0-1 1,0 1 0,0 0-1,1 0 1,-1-1-1,0 1 1,8-16-4350,9 1 1258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3:12.6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0 771 5632,'0'1'270,"0"0"0,0 0 0,0 0-1,0 0 1,1 0 0,-1 0 0,0 0 0,0 0 0,1 0 0,-1 0 0,0 0 0,1 0 0,-1 0-1,1 0 1,-1 0 0,1 0 0,0-1 0,-1 1 0,1 0 0,0 0 0,0-1 0,-1 1 0,2 1-1,0-2 100,0 1-1,-1 0 0,1-1 0,0 1 0,0-1 0,0 0 0,-1 1 0,1-1 0,0 0 0,0 0 0,0 0 1,2-1-1,1 0 138,1 0 0,-1 0 0,1-1 0,-1 0 0,0 0 0,0 0 0,8-5 0,143-104 1894,-120 85-2252,-2 0-1,-1-3 1,-1-1 0,-2-1-1,-1-1 1,31-46-1,-25 26-52,-2-1 0,-2-2 1,40-99-1,-63 134-47,-5 13 75,0 0 0,0 0-1,-1 0 1,0 0-1,0-1 1,1-10-1,-3 18-119,0 0-1,0-1 0,0 1 1,0 0-1,0-1 1,0 1-1,0 0 1,-1-1-1,1 1 0,0 0 1,0 0-1,0-1 1,0 1-1,-1 0 1,1 0-1,0-1 0,0 1 1,0 0-1,-1 0 1,1 0-1,0-1 1,0 1-1,-1 0 0,1 0 1,0 0-1,-1 0 1,1 0-1,0 0 1,-1-1-1,1 1 0,0 0 1,0 0-1,-1 0 1,1 0-1,0 0 1,-1 0-1,1 0 0,0 0 1,-1 0-1,1 1 1,0-1-1,-1 0 1,1 0-1,-2 0-15,0 1 0,1 0 1,-1-1-1,0 1 0,1 0 0,-1 0 0,0-1 1,1 1-1,-3 2 0,-7 9-54,0 0 1,1 1-1,-14 24 0,-110 207 345,110-195-127,2 1 0,3 1 1,-21 86-1,34-109-71,1 0 0,1 1 1,1 0-1,2 0 0,1 0 1,1 0-1,2 0 0,8 41 1,-8-61-3,-1 1 0,2-1 0,-1 0 0,1-1 0,10 17 0,-13-22-46,1-2 0,-1 1 0,1 0 0,0 0 1,-1 0-1,1-1 0,0 1 0,0-1 0,0 1 0,0-1 0,0 0 0,4 2 0,-4-3-8,0 0 0,-1 1 0,1-1-1,0 0 1,0 0 0,-1 0-1,1 0 1,0 0 0,0-1-1,-1 1 1,1 0 0,0-1 0,-1 1-1,1-1 1,0 0 0,-1 1-1,1-1 1,-1 0 0,3-2-1,2-2-25,0 0 0,-1-1-1,0 1 1,0-1 0,0 0-1,5-9 1,0-2-75,11-25 0,-11 21 35,-1-1 0,-1-1 0,-1 1 0,-1-1 0,-1 0 0,-1-1 0,1-32 0,-4 52 7,-1-1 1,0 1-1,0 0 1,-1-1 0,1 1-1,-1-1 1,0 1-1,0 0 1,0 0-1,-1-1 1,0 1-1,-3-6 1,4 9-4,0 0 0,1 0-1,-1 0 1,0 0 0,1 0 0,-1 0 0,0 0 0,1 0 0,-1 0 0,1 0 0,0 0-1,-1-1 1,1 1 29,0 1 0,0 0 0,0 0 0,0-1 0,0 1 0,0 0 0,1-1-1,-1 1 1,0 0 0,0 0 0,0 0 0,0-1 0,0 1 0,0 0 0,1 0-1,-1-1 1,0 1 0,0 0 0,0 0 0,1 0 0,-1 0 0,0-1 0,0 1 0,0 0-1,1 0 1,-1 0 0,0 0 0,0 0 0,1 0 0,0-1 0,2 1-14,1 0 0,0 0 0,0 0-1,0 0 1,6 1 0,0 0 49,101 1 248,123-12 0,-146 4-112,-76 5-113,-10 0-31,1 1 0,-1-1 0,1 1 0,-1 0 0,1 0 1,-1 0-1,1 0 0,-1 1 0,0-1 0,1 1 0,-1-1 0,1 1 0,-1 0 1,0 0-1,1 0 0,1 2 0,-3-3-9,-1 1 1,1-1-1,-1 1 0,1-1 1,-1 1-1,0 0 0,1-1 1,-1 1-1,0 0 0,1-1 1,-1 1-1,0 0 0,0-1 1,0 1-1,0 0 0,0 0 1,0-1-1,0 1 0,0 0 1,0 0-1,0-1 0,0 1 1,0 0-1,0-1 0,0 1 1,-1 0-1,1-1 0,0 1 1,0 0-1,-1-1 0,1 1 1,-1 0-1,1-1 0,-1 2 1,-21 24 206,17-21-183,-15 18 29,1 0 0,-26 42 0,37-52 2,0 0 1,1 1 0,1 0 0,1 1 0,0-1 0,-6 31 0,10-44-53,1 0 0,0 0 0,0 0 0,0 0 0,0 0 0,0 0 0,0 0 0,0 0 0,0 0 0,0 0 0,1 0 0,-1 0 0,0 0 0,1 1 0,-1-1-4,1-1 1,-1 0 0,0 0 0,1 1-1,-1-1 1,0 0 0,0 0-1,1 0 1,-1 1 0,0-1 0,1 0-1,-1 0 1,0 0 0,1 0-1,-1 0 1,0 0 0,1 0-1,-1 0 1,1 0 0,-1 0 0,0 0-1,1 0 1,-1 0 0,0 0-1,1 0 1,0 0 0,2-2 44,1 1 1,-1-1 0,1 0-1,-1 0 1,5-4 0,-4 3-55,80-57 84,94-59-273,-161 109 58,-12 6 54,0 1 0,1 0 0,0 0 0,6-2-1,-11 5 74,-1 0 0,0 0 0,0 0-1,1 0 1,-1 0 0,0 0-1,0 0 1,1 0 0,-1 0 0,0 0-1,1 0 1,-1 0 0,0 0-1,0 0 1,1 0 0,-1 0 0,0 0-1,0 0 1,1 0 0,-1 0 0,0 0-1,0 0 1,1 0 0,-1 0-1,0 1 1,0-1 0,1 0 0,-1 0-1,0 0 1,0 1 0,0-1-1,0 0 1,1 0 0,-1 0 0,0 1-1,0-1 1,0 0 0,0 0-1,0 1 1,0-1 0,1 0 0,-1 0-1,0 1 1,-1 14-104,1-11 93,-2 24-72,-4 94 190,7-105-60,0 0-1,1 0 0,0 0 0,2 0 0,5 18 0,-6-28-21,-1 0 0,2 0 0,-1-1 0,1 1 0,5 6 0,-8-11 3,0 0 0,1 0 0,-1 0 1,1-1-1,0 1 0,0 0 0,-1-1 0,1 1 0,0-1 1,0 0-1,1 0 0,-1 0 0,0 0 0,0 0 1,0 0-1,1 0 0,-1-1 0,5 1 0,-5-1-10,0 0 0,0 0 0,0-1 0,0 1-1,0-1 1,0 0 0,0 1 0,0-1-1,0 0 1,0 0 0,0 0 0,-1 0 0,1-1-1,0 1 1,-1 0 0,1-1 0,-1 1 0,0-1-1,1 0 1,-1 1 0,1-3 0,4-3 9,17-24 76,31-53 0,5-7-27,-42 69-60,136-194 90,79-210 0,-217 395-61,-3 0-1,13-47 0,-25 77-52,0 1 0,0-1 0,1 0 0,-1 0 1,0 0-1,0 0 0,0 0 0,0 0 0,0 0 1,0 0-1,0 1 0,0-1 0,-1 0 0,1 0 0,0-1 1,-6 0-138,-4 9 25,4-1 112,0 0 1,0 1-1,0-1 1,1 1 0,-7 14-1,-3 5-12,-20 55 0,-4 37-31,27-81 61,0-1 58,2 1 1,1 0-1,-7 68 1,15-90-60,1-1 0,0 1 1,1-1-1,1 0 0,0 0 1,1 1-1,0-1 0,1-1 1,1 1-1,0-1 0,1 0 1,0 0-1,10 14 0,-13-23-382,1 1-1,-1-1 1,1 0 0,0-1-1,1 1 1,-1-1-1,1 0 1,8 5-1,24 8-6769,-35-15 6343,0 0-1,1 0 1,-1-1 0,0 1 0,1-1-1,-1 1 1,1-1 0,-1 0-1,1 0 1,3-1 0,11 1-2779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3:13.0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43 13056,'-18'-20'5887,"23"20"-5087,0 0 672,3 0-960,19-3 1280,4 3-1024,37-3-96,9 3-416,17-5-224,-9 2-64,-3-2-2144,-11 5 1152,5-4-5887,-3 8 3839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3:15.0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1145 7136,'-16'7'2309,"39"5"1659,-16-9-3600,0-2-1,0 1 1,0-1 0,1 0 0,-1 0-1,1-1 1,-1 0 0,0-1 0,1 1-1,-1-1 1,9-3 0,-5 2-51,10-2 30,1-1 0,-1-1 0,0-1 0,-1-1 0,0-1 0,32-19 0,-6-2 183,61-51-1,183-151 330,-190 150-480,-82 67-318,58-50 160,-40 25-58,-1-2 0,-2-1-1,-2-2 1,-2 0 0,-2-2-1,-2-2 1,20-56 0,-44 103-166,8-22 265,7-29 0,-15 47-201,1 0 0,-1 0 0,-1 0 1,1-1-1,-1 1 0,0 0 0,-1 0 0,1 0 1,-1 0-1,-2-7 0,2 11-62,1 1 0,-1 0 0,1-1 0,-1 1 0,0 0 0,1 0 0,-1 0 0,0 0 0,0 0 0,0 0 0,0 0 0,0 0 0,0 0 0,0 0-1,0 0 1,0 0 0,0 1 0,0-1 0,-2 0 0,0 0-10,1 0 1,-1 1-1,1 0 0,0-1 0,-1 1 0,1 0 0,-1 0 1,1 1-1,-1-1 0,-2 1 0,-4 1-28,1 1 0,-1 0 0,1 0-1,-14 8 1,6-1 93,0 1 1,0 1-1,1 0 0,0 1 0,-17 21 1,1 1 91,2 2 1,1 1 0,-43 78-1,57-89-26,0 0 0,2 1 0,2 0 1,0 0-1,2 1 0,1 1 0,-6 51 0,11-60-57,2-1 0,0 1 0,1 0 0,1 0 0,1-1 0,1 1 0,0-1 0,2 0 0,0 0 0,2-1 0,18 36 1,-18-42-5,0-1 0,1 0 0,0-1 0,1 0 0,0 0 0,1-1 1,0 0-1,1-1 0,0 0 0,17 9 0,-22-15-11,0 1-1,0-1 1,1 0 0,-1 0-1,1-1 1,0 0 0,-1 0-1,1-1 1,0 0 0,0 0-1,0-1 1,0 0 0,0 0-1,0-1 1,14-3 0,-12 1-37,-1-1 0,1 0 1,-1-1-1,-1 1 0,1-2 1,-1 1-1,1-1 0,-2 0 1,1-1-1,-1 0 0,0 0 1,0-1-1,-1 0 0,8-12 1,1-5-82,-1 0 1,-1-1 0,17-49 0,-25 60-27,0 0 0,-2 0 0,0-1 0,0 1 0,0-28 0,-3 41 63,0 0 0,0 0 0,0-1 0,0 1 0,-1 0 0,1 0 0,-1 0 0,1 0 0,-1 0 0,1 0 0,-1 0 0,0 1 0,0-1 0,0 0 0,0 0 0,-1 0 0,1 1 0,0-1 0,-1 1 0,1-1 0,-1 1 0,-2-2 0,2 2 5,0 0 0,0 0 0,0 1 0,0-1 0,0 1 0,0-1 0,0 1 0,-1 0-1,1 0 1,0 0 0,0 0 0,0 0 0,0 0 0,0 1 0,0-1 0,0 1 0,-1 0 0,1-1 0,1 1 0,-1 0 0,-3 2 0,0 0 20,0-1 1,1 2-1,0-1 0,0 0 0,0 1 1,0 0-1,0 0 0,1 0 0,-1 0 0,1 1 1,0-1-1,-2 6 0,2-3 14,0 1 0,0-1-1,1 1 1,0 0 0,0 0 0,0 0 0,1 13-1,0-9 48,2-1-1,-1 1 0,2 0 0,-1 0 0,2-1 0,-1 1 0,2-1 0,-1 0 0,2 0 1,-1 0-1,9 14 0,-8-18 5,0 0 1,1 0 0,-1 0-1,10 7 1,-12-11-33,0 0 0,0-1 1,0 1-1,1-1 0,-1 0 1,1 0-1,-1-1 0,1 1 1,0-1-1,0 1 0,7 0 1,-4-1 3,0-1 1,0-1-1,0 1 1,0-1-1,-1-1 1,1 1-1,0-1 0,10-4 1,5-3 61,22-14 1,36-20-17,162-85-326,-98 44 517,-125 72-234,-17 11-54,-1 0 0,1 0 0,-1 0 0,1 0 0,-1 0 0,1 0 0,-1-1 0,0 1 0,1-1 0,-1 1 0,0-1 0,0 0 0,0 1 0,-1-1 0,1 0-1,0 1 1,0-1 0,-1 0 0,1 0 0,-1 0 0,1-3 0,-1 5 11,0 0 0,0-1 0,0 1 0,0 0 0,0 0 0,0-1 0,0 1 0,0 0 0,0 0 0,-1-1 0,1 1 0,0 0-1,0 0 1,0-1 0,0 1 0,0 0 0,0 0 0,0-1 0,-1 1 0,1 0 0,0 0 0,0 0 0,0-1 0,0 1 0,-1 0 0,1 0 0,0 0 0,0 0 0,-1 0 0,1-1 0,0 1-1,0 0 1,-1 0 0,1 0 0,0 0 0,-12 1-196,6 1 151,-17 2 52,1 2 0,0 0 0,1 1 1,0 1-1,0 2 0,-27 15 0,22-9-13,0 2-1,2 1 0,0 1 1,-23 23-1,34-28 50,0-1 0,1 2-1,0 0 1,2 0 0,0 1-1,0 0 1,-11 32-1,20-46 11,-1 1-1,1 0 0,1 0 0,-1 0 0,0 0 0,1 0 0,0 0 0,0 0 0,0 0 0,1 0 0,-1 0 0,2 5 0,-1-7-21,-1 0 0,1 0-1,0 0 1,0-1 0,0 1-1,0 0 1,0-1 0,0 1-1,1 0 1,-1-1 0,0 0-1,1 1 1,-1-1 0,1 0-1,0 0 1,-1 1 0,1-1-1,0-1 1,0 1 0,-1 0-1,1 0 1,0-1 0,0 1-1,0-1 1,4 1 0,2-1 9,0 0 1,1-1 0,-1 0-1,0 0 1,0-1 0,1 0-1,-1 0 1,13-7-1,0-2-67,-1 0 0,-1-2 0,0 0 0,-1-2 0,0 0 0,29-32 0,53-82 182,-40 50-176,-32 32-352,-35 60 310,1 0 0,0 0 1,1 1-1,0 0 0,1 0 0,-3 16 1,0 13 165,-3 45 1,9-80-40,0 2-30,1 0 1,1 16 0,-1-24 2,0 0-1,1 1 1,-1-1 0,1 0 0,-1 0-1,1 1 1,0-1 0,0 0-1,0 0 1,0 0 0,0 0 0,0 0-1,1 0 1,-1-1 0,1 1-1,-1 0 1,3 1 0,-3-2-16,0-1 0,0 1 0,0-1 0,0 1 0,0-1 1,0 0-1,0 1 0,0-1 0,0 0 0,1 0 0,-1 0 0,0 0 1,0 0-1,0 0 0,0 0 0,0 0 0,1 0 0,-1 0 0,0-1 1,0 1-1,0 0 0,0-1 0,0 1 0,0-1 0,0 0 0,0 1 0,0-1 1,0 1-1,0-1 0,0 0 0,-1 0 0,1 0 0,0 0 0,0 1 1,0-3-1,5-4 16,-1-1 0,-1 1-1,7-14 1,-7 14 12,16-30-103,1 0-1,2 2 1,2 1-1,1 1 1,1 1-1,44-40 1,-51 52 181,-17 16-126,1 0-1,-1 0 0,1 0 1,0 1-1,0-1 1,0 1-1,0 0 1,9-4-1,-13 7 9,0 0 0,0 0 0,0 0-1,0 0 1,1 0 0,-1 0 0,0 0 0,0 0 0,0 0-1,1 0 1,-1 0 0,0 0 0,0 0 0,0 0 0,0 0-1,1 0 1,-1 0 0,0 0 0,0 0 0,0 0-1,0 0 1,1 1 0,-1-1 0,0 0 0,0 0 0,0 0-1,0 0 1,0 0 0,0 0 0,1 1 0,-1-1 0,0 0-1,0 0 1,0 0 0,0 0 0,0 1 0,0-1 0,0 0-1,0 0 1,0 0 0,0 0 0,0 1 0,0-1-1,0 0 1,0 0 0,0 0 0,0 0 0,0 1 0,0-1-1,0 0 1,0 0 0,0 0 0,0 1 0,-3 9-71,3-9 55,-6 16 3,1 0 0,1 1 0,-5 35 0,9-45 44,-1-1 0,1 1-1,0 0 1,1-1 0,0 1 0,0-1 0,1 1 0,0-1-1,0 1 1,0-1 0,1 0 0,4 8 0,-5-13-10,0 1 0,-1-1 0,1 0 0,0 0 0,0 0 0,0 0 0,1 0 0,-1 0 0,0 0 0,1-1 0,-1 1 0,1-1 0,0 1 0,-1-1 0,5 1 0,-3-1-5,1 0 0,0 0 0,-1-1 0,1 0 1,0 0-1,0 0 0,0 0 0,8-2 0,-3-1-46,1 0-1,-1 0 0,0-1 1,0 0-1,0-1 1,-1 0-1,18-13 0,54-50-842,27-21 518,-107 88 360,0 1-1,0-1 1,0 0-1,0 1 1,0-1-1,0 1 0,1-1 1,-1 1-1,0 0 1,0-1-1,0 1 0,1 0 1,-1 0-1,0 0 1,0 0-1,1 0 0,-1 0 1,0 0-1,0 1 1,1-1-1,-1 0 0,0 1 1,0-1-1,2 2 1,1 0 33,1 1 0,-1 0 0,0 0 0,-1 1 1,5 3-1,-4-4-2,-1 0 1,2 0 0,-1 0-1,0-1 1,0 1 0,1-1-1,-1 0 1,1-1-1,0 1 1,0-1 0,-1 0-1,1 0 1,0 0-1,0-1 1,0 0 0,10 0-1,-1-1 64,1-1 0,-1-1 0,0 0-1,20-7 1,-26 7-62,0 0-1,0 0 0,0 0 1,-1-1-1,12-8 1,-17 10-54,-1 1 0,1 0 0,0-1 0,-1 0 1,1 1-1,-1-1 0,0 0 0,1 1 0,-1-1 1,0 0-1,0 0 0,0 0 0,-1 0 0,1 0 0,0 0 1,-1 0-1,1-1 0,-1 1 0,0 0 0,1 0 1,-1 0-1,0 0 0,-1-1 0,1 1 0,-1-2 0,1 3 9,0 0 0,0 0-1,-1 0 1,1 0 0,0 0-1,-1 0 1,1 0 0,-1 0-1,0 0 1,1 0 0,-1 0-1,0 0 1,1 0 0,-1 1-1,0-1 1,0 0-1,0 1 1,1-1 0,-1 0-1,0 1 1,-1-1 0,-1 0-5,1 0-1,0 1 1,0 0 0,0-1 0,0 1 0,-1 0 0,1 0-1,0 0 1,-4 1 0,-1 0 14,1 0 0,0 1 0,0 0 0,0 0 1,0 1-1,-6 3 0,5-3 44,1 2 0,0-1 0,0 1 1,0 0-1,1 0 0,0 0 0,0 1 1,0 0-1,0 0 0,-6 12 0,6-6 51,0-1 0,0 1 0,1 0 0,1 1 0,-4 20 0,2 0 80,1 1 1,1-1-1,2 40 1,1-63-146,1 0 1,0 0-1,1 0 1,0 0-1,1-1 1,0 1-1,0-1 0,1 1 1,0-1-1,1 0 1,0 0-1,0-1 1,1 0-1,0 0 1,10 11-1,-7-11-52,1-1-1,-1 0 1,1-1 0,1 0-1,-1-1 1,1 0-1,0 0 1,0-1 0,14 3-1,3-1-644,1-1 1,47 3-1,-59-7-211,0 0 1,1-2-1,-1 0 0,0-1 1,0 0-1,26-8 0,-17 0-2156,31-15-1,28-18-1119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3:17.2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8 592 2976,'-8'-7'16339,"34"-30"-14396,-17 19-1504,12-34 0,5-10-48,28-39 130,-42 82-455,0 0-1,2 1 1,18-19 0,-7 13 32,1 1-1,1 1 1,52-31 0,-35 28 269,90-36 1,-128 59-252,-1-1 0,1 1 1,-1 1-1,1-1 0,0 1 1,-1 0-1,1 0 0,0 1 1,0 0-1,9 0 1,-14 1-105,-1-1 0,1 0 1,0 1-1,0-1 0,-1 1 1,1-1-1,0 1 0,-1-1 1,1 1-1,0 0 0,-1-1 1,1 1-1,-1 0 0,1-1 1,-1 1-1,1 0 0,-1 0 1,1-1-1,-1 1 0,0 0 1,1 0-1,-1 0 0,0 0 1,0-1-1,0 1 0,0 0 1,0 0-1,0 0 0,0 0 1,0 0-1,0 0 0,-6 31 113,5-27-79,-20 64 256,-2 0 0,-42 83 0,23-56 8,41-96-299,1 1 1,0 0-1,-1 0 1,1-1 0,0 1-1,-1 0 1,1 0-1,0 0 1,0-1-1,0 1 1,0 0-1,0 0 1,0 0 0,0-1-1,0 1 1,0 0-1,0 0 1,0 0-1,1 0 1,-1-1-1,0 1 1,1 1 0,0-1 2,0-1-1,0 0 1,0 1 0,0-1 0,0 0 0,-1 0 0,1 0 0,0 0 0,0 0 0,0 0 0,0 0 0,0 0 0,0 0 0,0 0 0,0-1 0,0 1 0,0 0 0,0-1 0,-1 1 0,1 0 0,0-1 0,0 1 0,0-1 0,-1 0 0,2 0 0,9-7-8,0 1-1,0-2 1,-1 0-1,12-13 1,36-45-66,-11 7-1,-16 19-65,2 2 0,2 1 0,44-38 0,-77 74 111,0 0-1,0 1 1,0-1 0,1 1 0,-1-1 0,1 1 0,-1 0-1,1 0 1,-1 0 0,1 0 0,-1 1 0,5-1 0,-6 1 18,-1 0 0,0 0 0,1 0 0,-1 0 0,0 0 1,1 0-1,-1 0 0,1 0 0,-1 1 0,0-1 1,0 0-1,1 0 0,-1 0 0,0 1 0,1-1 1,-1 0-1,0 0 0,0 1 0,1-1 0,-1 0 1,0 1-1,0-1 0,0 0 0,1 0 0,-1 1 1,0-1-1,0 1 0,0-1 0,0 0 0,0 1 1,0-1-1,0 0 0,0 1 0,0-1 0,0 0 1,0 1-1,0-1 0,0 1 0,0-1 0,0 1 1,-5 21 261,3-14-219,-36 196 434,38-204-480,-2 8 25,2 0 0,-1 0 0,1 0 0,0 0 0,2 9 0,-2-15-26,0-1 0,1 0 0,-1 0 0,0 1 0,1-1 0,-1 0 0,1 0 0,-1 0 0,1 0 0,0 0 0,-1 0 0,1 0 0,0 0 0,0 0 0,0 0 0,0 0 0,0 0 0,-1 0 0,2-1 0,-1 1 0,0 0 0,0-1 0,0 1 0,0-1 0,0 1 0,0-1 0,1 0 0,-1 1 0,0-1 0,0 0 0,1 0 0,-1 0 0,0 0 0,0 0 0,1 0 0,-1 0 0,0 0 0,0-1 0,1 1 0,-1 0 0,0-1 0,1 0 0,17-6-143,-2-1 1,1 0-1,-1-2 1,0 0 0,18-14-1,-20 13-3,82-55-300,105-73 414,-202 138 34,1 0 1,0 0 0,1 0-1,-1 0 1,0 0-1,0 1 1,0-1 0,0 1-1,1-1 1,-1 1 0,0-1-1,2 0 1,-3 3 3,0-1 0,1 0 1,-1 0-1,0 0 1,0 0-1,0 0 0,0 0 1,-1 0-1,1 1 0,0-1 1,0 0-1,-1 0 0,1 0 1,0 0-1,-1 0 0,0 2 1,-28 72 143,15-42 1,-17 64-1,26-78-105,1-3 29,1 0 1,0-1-1,-1 29 0,4-40-43,0 0-1,1 0 1,-1-1-1,1 1 1,-1 0-1,1 0 1,0-1-1,0 1 1,1 0-1,-1-1 1,1 1-1,0-1 1,0 0-1,0 1 1,0-1-1,1 0 1,-1 0-1,1 0 1,-1-1-1,1 1 1,3 2-1,-1-3 51,-1 1 0,1-1 0,0 0 0,-1 0 0,1 0-1,0 0 1,11 1 0,-14-3-73,0 1 1,1-1-1,-1 0 0,1 0 0,0 0 1,-1 0-1,0-1 0,1 1 1,-1-1-1,1 1 0,-1-1 0,1 0 1,-1 0-1,0 0 0,0 0 0,1 0 1,-1 0-1,0-1 0,2-1 0,0-2-36,0-1 0,0 1 0,-1 0 0,0-1 0,0 1 0,-1-1 0,1 0 0,-1 0-1,2-9 1,1-8-158,2-31-1,-4 27-8,-2 0 0,-3-46 0,0 59 141,0 0 0,-1 0 0,0 0-1,-1 1 1,0-1 0,-2 1 0,-6-13 0,9 21 118,-1 0 0,1 0 1,-1 0-1,-1 0 1,1 1-1,-8-7 1,-2-1 233,7 2 304,7 10-583,0 0-1,0 0 1,0 0-1,0-1 1,0 1-1,0 0 1,0 0-1,0 0 0,0 0 1,0 0-1,0-1 1,0 1-1,0 0 1,0 0-1,0 0 0,0 0 1,0 0-1,0 0 1,0-1-1,0 1 1,0 0-1,0 0 1,1 0-1,-1 0 0,0 0 1,0 0-1,0-1 1,0 1-1,0 0 1,0 0-1,0 0 1,0 0-1,1 0 0,-1 0 1,0 0-1,0 0 1,18-1 753,-12 2-821,69-1 466,355-18-2235,-256 13-4568,-60 6-4905,-50 2 5980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3:21.2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1146 5824,'-1'2'274,"0"-1"1,0 1 0,-1-1-1,1 0 1,0 0 0,-1 1-1,1-1 1,-1 0 0,0 0-1,1 0 1,-4 1 0,5-2-143,-1 0 0,1 0 0,0 0 0,-1 1 0,1-1 0,0 0 0,0 0-1,-1 1 1,1-1 0,0 0 0,0 1 0,0-1 0,-1 0 0,1 1 0,0-1 0,0 0 0,0 1 0,0-1 0,0 0 0,0 1 0,0-1 0,0 0 0,0 1 0,0-1 0,0 1 0,0-1 0,0 0 0,0 1 0,0-1 0,0 0 0,0 1 0,0-1 0,0 0 0,1 1 0,-1-1 0,0 0 0,0 1 0,0-1 0,1 0 0,-1 1-1,1 0 42,-1-1 0,1 1 0,-1 0 0,1-1 0,-1 1 0,1 0 0,-1-1 0,1 1 0,0-1 0,0 1 0,-1-1-1,1 1 1,0-1 0,-1 0 0,1 1 0,0-1 0,0 0 0,0 0 0,0 1 0,10-2 271,-1-1 0,1 1 0,-1-2 0,0 1 0,0-1 0,11-6 0,3 1-123,164-62 775,-150 54-971,-1-2 1,66-43-1,-79 42 35,-1-1 0,-1 0 0,-1-2 0,-1 0 0,0-2 0,-2 0 0,-1-1 0,-1 0 0,19-42 0,-30 55-258,-11 25-28,-77 185 81,35-91 255,46-100-160,-1 0 1,1 0-1,1 0 0,-1 0 0,1 0 1,1 0-1,-1 0 0,1 0 0,0 1 0,1-1 1,0 0-1,0 0 0,0 0 0,5 13 0,-5-17-20,1 0-1,-1 0 1,1 0-1,-1 0 0,1 0 1,0-1-1,0 1 0,0 0 1,0-1-1,1 0 1,-1 1-1,1-1 0,-1 0 1,1 0-1,0-1 0,0 1 1,0 0-1,0-1 1,0 0-1,0 0 0,0 0 1,0 0-1,0 0 0,1-1 1,-1 1-1,0-1 1,1 0-1,-1 0 0,0 0 1,1 0-1,-1-1 0,0 1 1,0-1-1,4-1 1,23-7-236,50-23 0,-65 25 52,207-102-406,-219 108 575,3-2 33,1-1-1,-1 1 0,0-1 1,0 0-1,0-1 1,10-9-1,-16 14-49,0 0 1,0 0-1,0 0 1,0 0-1,0 0 1,-1 0-1,1 0 0,0 0 1,0 0-1,0 0 1,0 0-1,0 0 1,-1 0-1,1-1 0,0 1 1,0 0-1,0 0 1,0 0-1,0 0 1,0 0-1,0 0 1,-1 0-1,1 0 0,0 0 1,0 0-1,0-1 1,0 1-1,0 0 1,0 0-1,0 0 1,0 0-1,0 0 0,0 0 1,0-1-1,0 1 1,0 0-1,0 0 1,-1 0-1,1 0 0,0 0 1,0-1-1,0 1 1,0 0-1,1 0 1,-1 0-1,0 0 1,0 0-1,0 0 0,0-1 1,0 1-1,0 0 1,0 0-1,0 0 1,0 0-1,0 0 1,0 0-1,0-1 0,0 1 1,0 0-1,1 0 1,-18 5-176,16-5 172,-13 5-11,1 0 1,0 1 0,0 1 0,-13 9-1,17-10 36,0 0-1,1 0 0,1 1 0,-1 0 1,1 1-1,-12 15 0,17-20 11,0 0-1,1 0 1,-1 0-1,1 0 0,0 0 1,0 0-1,0 0 1,0 1-1,1-1 1,-1 0-1,1 4 0,0-5 3,0 0 0,0 0-1,0 0 1,1 0 0,-1 0 0,1 0-1,-1 0 1,1 0 0,0 0-1,0 0 1,0-1 0,0 1-1,0 0 1,0 0 0,0-1-1,0 1 1,1-1 0,-1 1 0,1-1-1,1 2 1,3 1 37,1-1 0,-1 1 0,0-1 1,1-1-1,0 1 0,0-1 0,-1 0 0,1-1 0,0 1 1,1-1-1,13 0 0,-3-2-3,1 0 0,-1-1-1,28-7 1,-34 7-117,-1-2-1,1 0 1,-1 0 0,1-1-1,-1-1 1,-1 1-1,1-2 1,-1 0 0,0 0-1,11-10 1,-19 15 34,0 0 0,-1 0 0,1 0 1,0 0-1,-1 0 0,1-1 0,-1 1 0,0 0 1,0-1-1,0 1 0,0-1 0,0 1 0,0-1 0,-1 1 1,1-1-1,-1 1 0,0-1 0,0 0 0,0 1 1,0-1-1,0 0 0,0 1 0,-1-1 0,0 1 1,1-1-1,-1 0 0,0 1 0,0 0 0,0-1 0,0 1 1,-1 0-1,1-1 0,-1 1 0,1 0 0,-1 0 1,0 0-1,0 0 0,0 1 0,0-1 0,0 0 1,0 1-1,0-1 0,0 1 0,-1 0 0,-2-2 1,-4 0-35,-1 0 1,1 1-1,0 0 1,-1 0-1,1 1 1,-1 0-1,-15 1 1,7 1 54,0 1-1,0 1 1,-19 5-1,14 0 29,23-8-23,0 0-1,0 0 0,1 1 0,-1-1 1,0 0-1,0 0 0,0 0 1,0 1-1,0-1 0,0 0 0,0 0 1,0 0-1,1 0 0,-1 1 1,0-1-1,0 0 0,0 0 1,0 0-1,0 0 0,1 0 0,-1 0 1,0 0-1,0 0 0,0 1 1,1-1-1,-1 0 0,0 0 1,0 0-1,0 0 0,1 0 0,-1 0 1,0 0-1,0 0 0,0 0 1,1 0-1,18-1 124,1-1 1,-1 0-1,30-9 1,59-21-412,-65 17 279,-25 10 1,10-4 37,44-9 1,-65 17-17,1 0 0,0 0-1,-1 1 1,1 0 0,-1 0 0,1 1 0,0 0 0,-1 0 0,1 1 0,-1 0 0,8 3 0,-12-4 7,-1 0 0,1 0 0,0 0 0,-1 1 0,0-1 0,1 1 0,-1-1 0,0 1 0,0 0 0,0 0 0,0 0 0,0 0 0,0 0 0,-1 1 0,1-1 0,-1 1 0,1-1 0,-1 1 0,0-1 0,0 1 0,0-1 0,0 4 0,-1 0 34,0 0 0,0 0 1,0 0-1,-1-1 0,0 1 1,0 0-1,-1 0 0,-2 6 1,-3 4 352,-13 21-1,12-23-182,-13 30-1,18-35-242,-1 6-98,5-16 98,0 0 0,0 1 0,-1-1 0,1 0 0,0 1 0,0-1 0,0 0 1,0 0-1,-1 0 0,1 0 0,0 0 0,-1 0 0,1 0 0,0-1 0,10-10-47,1 0 0,0 0-1,0 1 1,2 0-1,-1 1 1,1 1-1,0 0 1,1 1 0,0 1-1,1 0 1,-1 1-1,19-5 1,-31 10 53,0 0 0,0 1 1,0-1-1,0 1 0,0-1 1,0 1-1,0 0 0,0 0 1,0 0-1,0 1 0,0-1 1,0 1-1,0-1 0,0 1 0,0 0 1,0 0-1,0 1 0,0-1 1,-1 0-1,1 1 0,0 0 1,-1 0-1,0-1 0,1 1 1,2 4-1,7 6 88,0-1 0,0-1 1,1 0-1,27 16 0,-34-23-45,0 0 0,0-1-1,0 1 1,0-1 0,0 0 0,1-1-1,-1 0 1,1 0 0,-1 0 0,1-1-1,0 0 1,-1 0 0,1 0 0,12-3-1,-14 1-27,4 1 58,0-2 0,0 1 1,-1-1-1,1-1 1,-1 1-1,16-10 0,1-7-26,-1-1 0,0-1-1,-2-2 1,0 0 0,32-47-1,-48 62 22,6-10-344,-12 19 272,0 0 0,0 0-1,1 0 1,-1 0 0,0 0-1,0 1 1,0-1 0,0 0 0,0 0-1,0 0 1,0 0 0,0 0-1,0 0 1,0 0 0,0 0-1,0 0 1,0 0 0,0 0 0,0 0-1,0 0 1,0 0 0,0 0-1,-7 13-101,-8 16 136,-17 42 1,27-58-1,1 0 0,0 0 0,1 1 0,0-1 0,2 1 0,-2 14 0,3-27-21,1 0 0,-1-1 1,0 1-1,0-1 0,0 1 0,0 0 1,1-1-1,-1 1 0,0 0 0,1-1 1,-1 1-1,0-1 0,1 1 1,-1-1-1,0 1 0,1-1 0,-1 1 1,1-1-1,-1 0 0,1 1 0,0-1 1,-1 0-1,1 1 0,-1-1 0,1 0 1,-1 0-1,1 1 0,0-1 1,-1 0-1,1 0 0,0 0 0,-1 0 1,1 0-1,0 0 0,-1 0 0,1 0 1,0 0-1,-1 0 0,1 0 0,1-1 1,3 1 62,0-1 1,0 0 0,9-4-1,44-16-158,2 2-1,72-12 0,-128 30 74,0 0-1,0 1 0,1 0 1,-1 0-1,0 0 0,0 0 1,0 1-1,4 1 0,-7-2 10,0 0 1,0 0-1,-1 1 0,1-1 0,0 0 0,0 1 0,-1-1 0,1 1 0,0-1 1,-1 1-1,1-1 0,0 1 0,-1 0 0,1-1 0,-1 1 0,1 0 1,-1-1-1,1 2 0,-1-1-1,1 1-1,-1-1 1,0 0 0,0 0 0,0 0-1,0 0 1,0 1 0,0-1 0,0 0 0,-1 0-1,1 0 1,0 0 0,-1 1 0,1-1-1,0 0 1,-1 0 0,0 1 0,-9 14 82,0-1 1,-21 25-1,6-9 5,-80 125 165,89-130-251,15-25-33,-8 16-437,10-13 224,8-4 3,18-8 123,1 2 0,42-4 0,-60 10 175,-1-1 0,1 2 0,0-1 0,0 1 0,0 1 0,-1 0 0,1 0 1,0 1-1,-1 0 0,0 1 0,0 0 0,0 0 0,14 10 0,-17-10-3,0 0 0,0 1 0,-1 0-1,1 0 1,-1 0 0,0 1 0,-1 0 0,1 0 0,-1 0 0,-1 0 0,1 1 0,-1-1 0,0 1 0,0 0 0,-1 0 0,0 0 0,0 0-1,1 14 1,-3-15 3,0 0 0,0-1-1,0 1 1,-1-1 0,0 1-1,0-1 1,0 0 0,-1 1-1,0-1 1,0 0 0,0 0-1,-5 7 1,2-4-6,0-1-1,-1 0 1,0 0-1,0 0 1,-1-1-1,-10 8 1,-5 2-64,0-2 0,-1 0 0,-1-2 0,-40 16 0,26-15-118,-1-1 0,-51 8-1,81-18 12,0-1-1,0 0 1,0 0 0,0 0-1,0-1 1,0-1-1,-1 0 1,1 0-1,0 0 1,0-1-1,1-1 1,-10-3-1,15 5 101,1 0 0,0 0-1,0 0 1,0 0 0,1-1-1,-1 1 1,0-1 0,0 0 0,1 1-1,-1-1 1,1 0 0,0 0-1,-1 0 1,1 0 0,0 0-1,0 0 1,0 0 0,0 0-1,1 0 1,-1-1 0,0 1-1,1 0 1,0 0 0,-1-1-1,1 1 1,0 0 0,0-1-1,1 1 1,-1 0 0,0-1-1,1 1 1,-1 0 0,1 0-1,1-3 1,1-4-38,1 0 0,0 1 0,0 0 0,1 0 0,0 0 0,1 0 0,10-11 0,2 1-5,1 1 0,0 1 0,43-27-1,75-33 121,-59 34-99,187-95 57,178-21 1189,-412 148-840,-1-1-1,0-1 0,51-29 1,-69 28-153,-11 6-166,-2 7-37,1-1 1,0 1-1,-1 0 0,1 0 1,-1-1-1,1 1 0,-1 0 1,1 0-1,-1 0 0,1 0 1,-1 0-1,1-1 0,-1 1 1,1 0-1,-1 0 0,1 0 0,-1 1 1,1-1-1,-2 0 0,-9 2 58,0 0 0,0 1 0,-16 6 0,-133 56-172,136-53 124,1 1 1,0 1-1,1 1 0,-32 28 1,37-27-11,1 0 0,1 0 0,0 2 1,1 0-1,-22 38 0,35-55-24,0 1 0,1 0 0,-1 0 0,1-1 0,-1 1 0,1 0 0,0 0 0,-1 2-1,1-4 8,0 0-1,0 1 0,0-1 0,0 0 0,0 1 0,0-1 1,0 0-1,0 1 0,1-1 0,-1 0 0,0 0 0,0 1 1,0-1-1,0 0 0,0 0 0,1 1 0,-1-1 0,0 0 1,0 0-1,0 1 0,1-1 0,-1 0 0,0 0 0,0 0 1,1 1-1,-1-1 0,0 0 0,0 0 0,1 0 0,-1 0 1,0 0-1,1 0 0,-1 0 0,0 1 0,0-1 0,1 0 1,-1 0-1,0 0 0,1 0 0,-1 0 0,0 0 0,1-1 1,15-3-238,5-9 28,-1 0-1,30-23 1,0-2 58,123-73-154,-151 96 403,0 0-1,1 2 0,31-12 1,-53 24-72,1 1 1,-1-1 0,1 1 0,0-1 0,-1 1 0,1 0 0,-1 0 0,1 0 0,0 0 0,-1 0 0,1 0 0,-1 1 0,1-1-1,0 0 1,-1 1 0,1-1 0,-1 1 0,1-1 0,-1 1 0,0 0 0,1 0 0,-1 0 0,0 0 0,1 0 0,-1 0 0,0 0 0,0 0-1,0 0 1,0 1 0,0-1 0,0 0 0,1 2 0,2 6 22,1-1 0,-1 1 0,-1 0-1,4 14 1,1 0 4,-7-18-3,1-1 0,0 0 0,1 1 0,-1-1 0,1 0 0,0 0 0,0-1 0,0 1 0,0 0 0,1-1 0,-1 0 0,5 3-1,-5-4-17,0-1-1,-1 1 0,1-1 0,0 0 0,0 0 1,0 0-1,0-1 0,0 1 0,0-1 0,0 0 0,0 1 1,0-1-1,0 0 0,1-1 0,-1 1 0,0-1 1,0 1-1,0-1 0,5-2 0,18-8 143,38-23-1,-29 15-113,-20 11-31,7-3 5,-1 0 0,-1-2 0,0 0 0,-1-1 0,0-1 0,21-21-1,-21 14-48,-1-2 0,0 0 0,19-36-1,35-88-137,-36 64-3,40-145 0,-26 0 205,-40 166-4,2-110 1,-15 146-85,3 26 57,0 1 0,0 0-1,0 0 1,0 0 0,0-1 0,0 1-1,0 0 1,0 0 0,0-1-1,0 1 1,-1 0 0,1 0 0,0 0-1,0-1 1,0 1 0,0 0-1,0 0 1,0 0 0,0-1 0,-1 1-1,1 0 1,0 0 0,0 0 0,0 0-1,0-1 1,-1 1 0,1 0-1,0 0 1,0 0 0,0 0 0,-1 0-1,1 0 1,0 0 0,0 0 0,0 0-1,-1-1 1,1 1 0,0 0-1,0 0 1,-1 0 0,1 0 0,0 0-1,0 0 1,0 0 0,-1 1 0,1-1-1,0 0 1,0 0 0,-1 0-1,1 0 1,0 0 0,0 0 0,0 0-1,0 0 1,-1 0 0,1 1 0,0-1-1,0 0 1,0 0 0,0 0-1,-1 0 1,1 1 0,0-1 0,0 0-1,-11 16-102,10-14 91,-27 49-115,-27 68-1,21-40 256,8-20-84,2 1-1,-22 88 1,37-108 21,1-1 1,2 2 0,2-1-1,3 78 1,1-104-46,2-1 0,0 1 0,1-1 0,0 1 0,1-1 0,8 19 0,-9-27-34,-1 0-1,1 1 1,0-1 0,0 0 0,1-1 0,0 1 0,-1-1-1,2 1 1,-1-1 0,0 0 0,1-1 0,0 1-1,-1-1 1,1 0 0,1 0 0,-1 0 0,7 2-1,-5-4-89,1 1 0,-1-1-1,1 0 1,-1 0-1,1-1 1,0 0-1,-1 0 1,1-1 0,-1 0-1,1-1 1,11-3-1,3-2 17,-1-2 1,31-16-1,-51 24 104,0 1 0,-1-1 0,1 1 0,0-1 0,0 1 0,0 0 0,0-1 1,0 1-1,0 0 0,0 0 0,0-1 0,0 1 0,0 0 0,0 0 0,0 0 0,0 0 0,0 0 0,-1 1 0,2-1 1,-1 0 1,-1 1 0,1-1 1,-1 1-1,1-1 1,-1 1-1,0-1 1,1 1-1,-1-1 0,0 1 1,1-1-1,-1 1 1,0-1-1,0 1 1,1-1-1,-1 1 1,0-1-1,0 1 0,0 0 1,0-1-1,0 1 1,0 0-1,0 0 1,0 6 95,-1 0 0,0-1 1,-1 1-1,-2 8 0,2-7-101,-5 23 138,-4 40 0,10-69-146,1-1-1,0 1 0,0 0 0,0-1 0,0 1 0,0 0 0,0-1 0,0 1 0,1 0 0,-1-1 0,0 1 0,1-1 0,0 1 0,-1-1 0,1 1 0,0-1 0,0 1 0,0-1 0,0 1 0,0-1 0,0 0 0,0 0 0,0 1 0,0-1 0,1 0 0,-1 0 0,0 0 0,1-1 0,-1 1 0,1 0 0,-1 0 0,1-1 0,-1 1 0,1-1 0,0 1 0,-1-1 0,1 0 0,0 1 0,1-1 1,8 0-76,0 0 0,0 0 0,0-1 0,19-4 1,-25 4 66,30-5 20,0-2-1,0-1 0,-1-1 0,-1-3 0,1 0 0,-2-2 0,0-2 0,-1-1 0,-1-1 0,38-32 0,-54 38 236,-12 10-104,-8 8-96,-15 15 99,0 0 0,1 1 0,-20 29 0,38-48-144,0 1 0,1-1 0,0 1 0,0 0 0,0-1 0,0 1 0,0 0 0,0 0 0,1 0 0,-1 0 0,1 0 0,0 0 0,0 0 0,0 0 0,0 0 0,1 0 0,-1 0 0,1-1 0,-1 1 0,1 0 0,0 0-1,0 0 1,1-1 0,-1 1 0,0 0 0,1-1 0,0 1 0,-1-1 0,1 0 0,0 0 0,0 1 0,1-1 0,-1-1 0,0 1 0,1 0 0,-1 0 0,1-1 0,-1 1 0,1-1 0,0 0 0,0 0 0,-1 0 0,1 0 0,0-1 0,0 1 0,4 0 0,-2-1-31,0 1 0,1-1 1,-1 0-1,0-1 0,0 1 1,0-1-1,0 0 0,0 0 1,-1-1-1,1 1 0,0-1 1,0 0-1,-1 0 0,8-6 1,-6 4-42,-1-1 0,1 1-1,-1-1 1,-1 0 0,1-1 0,-1 1 0,7-12 0,-9 13 57,-1 0 1,1 0 0,-1 0 0,1-1 0,-1 1-1,0 0 1,-1-1 0,1 1 0,-1-1 0,0 1-1,0-1 1,-1 1 0,0-6 0,1 7 8,-1 0 1,0 0 0,0 0-1,0 0 1,0 0-1,0 0 1,0 1-1,-1-1 1,0 0-1,1 1 1,-1-1 0,0 1-1,-3-3 1,-1 0-247,0 0 0,0 0 0,-13-6 0,8 5-207,11 6 429,0 0-1,0 0 1,0 0-1,0 0 1,0-1-1,0 1 0,0 0 1,-1 0-1,1 0 1,0 0-1,0 0 1,0 0-1,0 0 1,0 0-1,0 0 1,0 0-1,0-1 1,0 1-1,0 0 1,0 0-1,0 0 0,-1 0 1,1 0-1,0 0 1,0 0-1,0-1 1,0 1-1,0 0 1,0 0-1,0 0 1,0 0-1,0 0 1,0 0-1,0-1 1,0 1-1,1 0 0,-1 0 1,0 0-1,0 0 1,0 0-1,0 0 1,0 0-1,0-1 1,0 1-1,7-5-381,17-3 543,-16 5-252,30-12-73,-20 7 192,0 1 0,1 1 1,22-5-1,-23 8 97,1 1 0,-1 0 0,28 2 0,-38 0-6,0 1-1,-1 0 0,1 1 1,0-1-1,-1 1 0,0 1 0,1 0 1,-1 0-1,0 0 0,0 1 1,6 4-1,-10-6-40,-1 0 0,1 1 0,-1-1 0,0 0 0,0 1 0,0 0 0,0-1 1,0 1-1,0 0 0,-1 0 0,1 0 0,-1 0 0,0 0 0,0 0 0,0 0 0,-1 0 0,1 1 0,-1-1 1,1 0-1,-1 0 0,0 1 0,0-1 0,-1 0 0,1 1 0,-1-1 0,0 0 0,1 0 0,-1 0 0,-2 4 0,-33 68 199,37-75-277,-1 1 0,0-1 0,1 0 0,-1 0 0,0 1 0,1-1 0,-1 0 0,0 0 0,1 0 1,-1 1-1,1-1 0,-1 0 0,0 0 0,1 0 0,-1 0 0,1 0 0,-1 0 0,0 0 0,1 0 0,-1 0 0,1 0 0,-1 0 0,0 0 0,1 0 0,-1 0 0,1 0 0,-1 0 0,0-1 0,1 1 0,21-3-581,-3-2 342,-1-1 1,1 0 0,20-11-1,52-31 210,-25 12 410,-57 32-222,0-1-1,0 2 1,19-6-1,-26 8-83,1 0-1,-1 1 1,1 0-1,-1-1 0,1 1 1,-1 0-1,1 0 1,-1 1-1,1-1 0,-1 0 1,0 1-1,1 0 1,-1-1-1,1 1 0,-1 0 1,0 0-1,0 0 1,1 1-1,-1-1 0,3 3 1,2 3 83,-1 0 0,1 1 1,-1 0-1,0 0 0,-1 0 0,9 19 1,18 58-6126,-29-77 2975,-1 0-1,2 16 1,0-4-1014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3:21.6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1223 106 11968,'-18'-9'6239,"28"9"-6335,3-3-384,5 3 256</inkml:trace>
  <inkml:trace contextRef="#ctx0" brushRef="#br0" timeOffset="1">13 149 15040,'-13'-12'6815,"40"4"-5919,18 0-1280,14 4 32,49-12 1504,0 4-640,49-8 64,-8 3-352,7-2-1280,-16 7 544,-14 0-6815,-18 4 4031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3:21.9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100 17 15296,'-82'-11'6911,"64"11"-5983,23 0-2784,13-5 384,9 5 864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3:22.3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162 9 14464,'-140'-5'6559,"123"5"-5727,12-4-3936,10 4 1504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1:59:54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1596 5888,'0'0'97,"0"0"0,-1-1 1,1 1-1,0 0 0,0-1 1,0 1-1,-1 0 0,1-1 1,0 1-1,0 0 0,0-1 1,0 1-1,0 0 0,0-1 0,0 1 1,0 0-1,0-1 0,0 1 1,0 0-1,0-1 0,0 1 1,0 0-1,0-1 0,0 1 1,0-1-1,0 1 0,0 0 0,1 0 1,-1-1-1,0 1 0,0 0 1,0-1-1,0 1 0,1 0 1,-1-1-1,0 1 0,0 0 1,1 0-1,-1 0 0,0-1 0,1 1 1,-1 0-1,9-14 1500,27-69 1227,55-91 1,-22 45-1605,-51 94-998,72-156 1332,-82 170-2029,20-34 1,-26 59 417,-1-1-1,1 0 1,-1 1 0,0-1 0,0 1 0,0 4 0,7 38 169,-3-15-53,10 32-1,-12-53-73,0 0 1,1 0-1,1 0 0,0-1 1,0 1-1,0-1 0,9 9 1,-4-6 90,0-1 0,1-1 0,0 0 1,1 0-1,0-1 0,0-1 0,1 0 1,1 0-1,-1-1 0,1-1 0,17 5 1,-19-7 15,-1-1 1,1-1-1,0 0 1,0 0 0,0-1-1,0-1 1,0 0-1,1 0 1,-1-2 0,0 1-1,0-1 1,-1-1-1,1 0 1,17-8 0,-17 6-28,-1-1 1,0 0 0,-1-1 0,0 0 0,0 0-1,0-1 1,-1-1 0,0 1 0,0-1-1,-1-1 1,13-20 0,-11 13 41,-1-2-1,-1 1 1,-1-1 0,-1-1-1,0 1 1,-2-1 0,0 0-1,-1 0 1,-1 0 0,-1-1-1,-1 1 1,-2-24 0,0 34-75,0 0 0,-1 1 0,0-1 0,0 1 0,-1-1 0,-8-15 0,11 24-40,0 0 0,1-1 0,-1 1 0,0-1 0,0 1 0,0 0 0,0 0 0,0-1 0,0 1 0,0 0 0,-1 0 1,-1-1-1,2 2-5,0 0-1,0 0 1,1 0 0,-1 0 0,0 0 0,0 0 0,0 0 0,0 0 0,1 1 0,-1-1 0,0 0 0,0 1 0,0-1 0,1 0 0,-1 1 0,0-1 0,0 1-1,1-1 1,-1 1 0,1-1 0,-1 1 0,0 0 0,1-1 0,-1 1 0,0 1 0,-6 7-60,1 0 0,-1 1 1,2-1-1,-1 1 0,1 0 0,1 1 1,0-1-1,-3 12 0,-1 11 59,-6 47 0,11-65 19,2 1 0,0-1-1,1 0 1,0 1 0,1-1 0,1 0-1,5 21 1,-6-31 22,1 1 1,0-1-1,0 0 0,0 0 1,1 0-1,0 0 0,0 0 0,0-1 1,0 1-1,1-1 0,-1 0 1,1 0-1,0 0 0,1 0 1,-1-1-1,1 0 0,-1 0 1,1 0-1,0 0 0,0-1 1,0 0-1,1 0 0,7 2 1,6 0 66,0-1 1,-1-1-1,1-1 1,0-1-1,0-1 1,20-2-1,-4-3-104,-1 0-1,47-17 0,-58 15 56,-1-2 0,-1 0-1,0-1 1,0-2 0,-1 0 0,0-1 0,-1-1 0,25-25 0,-6-1 10,-1-1 1,46-71 0,-66 88-88,29-32 0,-45 56 34,0 0 0,0 0 0,0 0 0,-1 0 1,1 0-1,0 0 0,0-1 0,-1 1 0,1 0 1,-1-1-1,1 1 0,-1 0 0,1-1 0,-1 1 1,1-3-1,-1 4-1,-1 0 1,1 0 0,0-1 0,0 1-1,0 0 1,0 0 0,0 0 0,0 0-1,0-1 1,0 1 0,0 0 0,0 0-1,-1 0 1,1 0 0,0 0-1,0 0 1,0-1 0,0 1 0,0 0-1,-1 0 1,1 0 0,0 0 0,0 0-1,0 0 1,0 0 0,-1 0 0,1 0-1,0 0 1,0 0 0,0 0-1,-1 0 1,1 0 0,0 0 0,0 0-1,0 0 1,-1 0 0,-12 6 48,-6 9-68,0 0-1,1 1 1,1 1 0,-22 28 0,-54 84-151,62-83 18,14-22 99,5-8 34,0 1 0,1 0 0,1 1 0,1 0 0,-11 28 0,19-42 33,0 0 0,0 0 0,1 0 1,0 0-1,-1 0 0,1 0 0,0 0 0,1 0 0,-1 0 0,1 0 0,0 0 0,0 0 0,0 0 0,1 0 0,-1 0 0,1 0 0,3 4 1,-4-5 10,1-1 0,0 0 0,0 0 1,0 0-1,0 0 0,0 0 1,0 0-1,0 0 0,1-1 0,-1 1 1,1-1-1,-1 0 0,1 0 1,0 0-1,-1 0 0,1 0 0,0 0 1,0-1-1,0 1 0,-1-1 0,1 0 1,0 0-1,0 0 0,0 0 1,4-1-1,0-1 12,1 0 1,-1 0-1,0-1 1,1 0-1,-1-1 0,0 1 1,-1-1-1,1-1 1,-1 1-1,11-10 1,-4 1-2,-1 0 0,0 0 0,16-23 0,-12 10 33,0-2 1,20-50-1,-32 69-68,20-59-113,-17 45-31,17-36 0,-34 91-89,1 1 0,-4 40 0,12-67 233,0 1 0,1-1 0,-1 1 0,1-1 0,1 0 0,-1 1 1,4 11-1,-4-15 5,1 0 0,0-1 1,0 1-1,0-1 0,1 1 1,-1-1-1,1 1 0,-1-1 1,1 0-1,0 0 0,0 0 1,0 0-1,0 0 0,0 0 1,0 0-1,0-1 0,1 1 1,-1-1-1,1 0 0,3 2 1,3 0 9,0-1 0,0 0 1,0-1-1,0 0 0,0 0 1,1-1-1,15-1 1,-4-1-6,0-2 0,26-6 1,-11-2 8,-1-1 0,0-1 1,-1-2-1,-1-2 0,-1-1 1,46-34-1,120-84-144,-194 135 126,22-14 63,-17 13-34,-9 3-32,0 0 1,1 0-1,-1 0 0,0 0 0,0 0 0,0 0 0,0 0 0,0 1 0,0-1 1,0 0-1,0 0 0,0 0 0,0 0 0,0 0 0,0 1 0,0-1 0,0 0 0,0 0 1,0 0-1,0 0 0,0 0 0,0 1 0,0-1 0,0 0 0,0 0 0,0 0 0,0 0 1,0 0-1,0 1 0,0-1 0,0 0 0,0 0 0,0 0 0,0 0 0,0 0 1,-1 0-1,1 0 0,0 1 0,0-1 0,0 0 0,0 0 0,0 0 0,0 0 0,-1 0 1,1 0-1,0 0 0,0 0 0,-175 277-235,167-262 202,-10 25 1,16-36 31,1 0 1,0 0 0,0 0-1,0 0 1,0 1 0,1-1-1,-1 0 1,1 0 0,0 1 0,0-1-1,2 7 1,-2-10 5,1 1 1,-1-1-1,1 1 1,0-1-1,0 1 1,-1-1-1,1 1 1,0-1-1,0 0 1,0 1-1,1-1 1,-1 0-1,0 0 1,0 0-1,1 0 1,-1 0 0,0 0-1,1 0 1,-1-1-1,1 1 1,0 0-1,-1-1 1,1 1-1,1-1 1,4 1 12,-1 0 1,0 0 0,1-1 0,-1 0 0,8-1 0,9-3 43,0 0 0,34-11 0,-32 7-21,1 0 1,-1-2-1,-1-1 0,0 0 0,0-2 0,34-25 0,-34 18 84,0-1-1,30-36 1,37-54-237,81-135 133,-12-45 102,-43 2-102,-114 282-87,0-1 1,-1 0-1,0 1 1,0-1-1,-1 0 1,0-10-1,0 17 56,-1 0-1,0 1 1,0-1-1,0 0 1,0 1-1,0-1 1,0 0 0,0 1-1,-1-1 1,1 0-1,0 1 1,0-1-1,0 0 1,-1 1-1,1-1 1,0 1-1,-1-1 1,1 0 0,0 1-1,-1-1 1,1 1-1,-1-1 1,1 1-1,-1-1 1,1 1-1,-1 0 1,1-1-1,-1 1 1,0 0 0,1-1-1,-1 1 1,1 0-1,-1-1 1,0 1-1,1 0 1,-1 0-1,0 0 1,1 0-1,-1 0 1,0 0 0,1 0-1,-1 0 1,-1 0-1,0 1-4,-1-1-1,0 1 1,0 0-1,0 1 1,1-1 0,-1 0-1,0 1 1,1 0-1,-1-1 1,1 1-1,-4 4 1,-9 9-56,1 2 1,1-1-1,-17 29 1,-30 61-119,59-104 185,-36 69-49,3 2 0,-28 85-1,34-71 56,4 0-1,3 2 0,-12 129 1,32-199 64,1 30 1,0-44-43,1 0 0,0 1 0,0-1 0,0 0 0,0 0 0,1 0 0,0 0 0,0 0 0,6 9 0,-7-13-9,0 1 0,0-1 0,0 1 0,1-1 0,-1 1 0,1-1 0,-1 0 0,1 0 0,-1 0 0,1 0 0,0 0 0,0 0 0,-1 0 0,1-1 0,0 1 0,0 0 0,0-1 0,0 0 0,0 1 0,0-1 1,0 0-1,0 0 0,0 0 0,0 0 0,-1-1 0,1 1 0,0 0 0,0-1 0,0 1 0,0-1 0,3-1 0,3-2 8,1-1 0,0 0 0,-1 0 0,0-1 0,9-9 0,194-195 177,-139 132-331,-10 9-344,-62 69 469,0 0 0,0 0 0,0 0 0,0 1 0,0-1 0,0 0-1,0 0 1,0 0 0,0 0 0,0 0 0,0 0 0,0 1 0,1-1 0,-1 0 0,0 0-1,0 0 1,0 0 0,0 0 0,0 0 0,0 0 0,0 0 0,0 0 0,0 1-1,1-1 1,-1 0 0,0 0 0,0 0 0,0 0 0,0 0 0,0 0 0,0 0 0,1 0-1,-1 0 1,0 0 0,0 0 0,0 0 0,0 0 0,0 0 0,1 0 0,-1 0 0,0 0-1,0 0 1,0 0 0,0 0 0,0 0 0,1-1 0,-6 18-128,-71 154-197,27-69 134,46-95 216,1-1 1,-1 1-1,1 0 1,0-1-1,1 1 0,0 0 1,0 0-1,0 8 1,1-13-8,0 0 0,0 0 0,1 0 1,-1 0-1,1 0 0,-1 0 1,1 0-1,0 0 0,0 0 1,0 0-1,0 0 0,0-1 1,0 1-1,0 0 0,1-1 1,-1 1-1,1-1 0,-1 1 1,1-1-1,-1 1 0,1-1 1,0 0-1,0 0 0,-1 0 1,1 0-1,0 0 0,0-1 1,0 1-1,0 0 0,0-1 1,0 0-1,3 1 0,2 0 24,1-1-1,0 1 1,-1-1-1,1-1 1,15-2-1,40-12 75,-60 14-102,13-3 7,0-2 0,-1 1 0,0-2 0,0 0 0,17-13 0,-11 6-17,-1-1 1,31-32-1,12-28 79,-50 59 81,-4 1-338,-9 13-45,-5 12 1,-11 23 154,3-6-10,-18 47 0,25-53 30,-6 34-1,11-54 58,1 1-1,0-1 1,-1 1 0,1-1-1,0 1 1,0-1 0,0 1-1,1-1 1,-1 1 0,0-1-1,0 1 1,1-1 0,-1 1-1,1-1 1,-1 0 0,1 1-1,0-1 1,0 0 0,-1 1-1,1-1 1,0 0 0,0 0 0,0 0-1,0 0 1,1 0 0,-1 0-1,0 0 1,0 0 0,0 0-1,1 0 1,-1-1 0,1 1-1,-1 0 1,0-1 0,1 1-1,-1-1 1,1 0 0,-1 1-1,3-1 1,2 0 60,-1 0 0,1 0 0,-1 0 1,1-1-1,-1 0 0,1 0 0,-1 0 0,0-1 0,8-3 1,-6 2-34,0-1 1,0-1 0,0 0-1,0 0 1,-1 0-1,1 0 1,-1-1 0,-1 0-1,1 0 1,-1-1 0,0 0-1,-1 0 1,8-14 0,-9 15-36,-1 0 1,0 0 0,0 0 0,0 0-1,0 0 1,-1 0 0,0 0 0,-1-1-1,1 1 1,-1 0 0,0 0-1,-1-1 1,1 1 0,-1 0 0,-1-1-1,1 1 1,-1 0 0,-4-9 0,5 13-32,0 0 0,0 1 1,0-1-1,0 0 0,0 1 1,-1 0-1,1-1 0,0 1 1,-1 0-1,1-1 0,-1 1 1,0 0-1,1 0 0,-1 0 1,0 1-1,1-1 0,-1 0 1,0 1-1,0-1 0,0 1 1,0-1-1,0 1 0,0 0 1,0 0-1,0 0 0,-3 0 1,0 1-16,-1 0 0,1 0 1,0 1-1,0-1 1,0 1-1,0 0 0,0 0 1,-6 5-1,25-14-16,0 0 1,1 2-1,-1 0 1,1 0-1,1 1 1,19-2-1,-12 3-50,0 0 0,0 2 0,0 1 0,29 3 0,-44-3 111,0 2-1,0-1 1,0 1-1,0 0 0,-1 1 1,1 0-1,-1 0 1,1 1-1,-1 0 1,0 0-1,-1 0 1,1 1-1,-1 0 0,0 1 1,0-1-1,0 1 1,-1 0-1,0 0 1,0 1-1,0 0 1,-1 0-1,0 0 0,-1 0 1,6 14-1,-6-10 20,-3-7 17,1-1 0,0 1 0,1 0 0,-1-1 0,0 1 0,1 0 0,0-1 0,0 0 1,5 7-1,-6-10-16,0 1 1,0-1-1,0 1 1,1-1-1,-1 0 0,0 0 1,0 1-1,1-1 1,-1 0-1,0 0 1,0 0-1,1 0 1,-1 0-1,0-1 1,0 1-1,1 0 1,-1 0-1,0-1 1,0 1-1,0-1 1,1 1-1,-1-1 0,0 0 1,0 1-1,0-1 1,1-1-1,6-4 39,0 0-1,9-10 1,-13 12-37,53-56 137,-41 40-256,2 1 1,22-17-1,-39 34 72,0 1 0,0 0 0,1 0 0,-1 0 0,1 0 0,-1 0 0,1 0-1,-1 1 1,1-1 0,-1 0 0,1 1 0,0-1 0,-1 1 0,1 0 0,0-1 0,-1 1 0,1 0 0,0 0 0,0 0 0,1 1 0,-1-1 6,0 1 0,-1 0 1,1 0-1,-1 0 0,0 1 1,1-1-1,-1 0 0,0 0 1,1 1-1,-1-1 0,0 1 1,0-1-1,0 1 1,0-1-1,-1 1 0,1-1 1,0 1-1,-1 0 0,1 1 1,4 12-58,-2 1 1,3 17 0,-4-16 126,1 0 0,6 16 1,-7-28-28,0 0 1,0 0-1,0-1 1,0 1-1,1-1 1,0 0-1,0 0 1,0 0 0,0 0-1,1 0 1,4 4-1,-4-6 17,-1 0 0,0 0 0,1 0 1,-1 0-1,1-1 0,0 0 0,0 1 0,0-1 0,-1 0 0,1-1 0,0 1 0,0-1 0,0 0 0,0 0 0,0 0 0,8-1 0,-2-1 44,0 0 0,-1-1 1,1 0-1,-1-1 0,15-7 0,-7 0-35,0 0 0,0 0 0,-1-2 0,-1 0 0,0-1 0,-1 0 0,18-25 0,76-122 161,-95 138-189,83-124-905,-97 167 565,-2-6 306,-1 1 0,-8 18 0,0-3 13,6-12 2,-15 39 20,2-18 133,-2-1 1,-2-1 0,-1 0-1,-2-2 1,-2-1 0,-1-1-1,-1-2 1,-66 53 0,93-81 416,4-3-255,10-6-166,13-6-110,64-23-191,-49 21-28,-1-2 0,54-31 0,-54 22-2773,41-35 0,-47 34 781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3:24.4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1387 8896,'-7'-1'4401,"26"0"-3169,8-2-161,-15 1-604,0-1 1,0 0 0,0-1 0,-1 0 0,1-1 0,-1 0 0,0-1 0,19-14 0,1-3 156,40-42-1,-65 59-551,226-199 809,-97 88-530,-119 103-315,61-59 157,-42 32 80,44-69 0,20-52 344,-95 156-593,104-192 502,-95 169-381,-1 0-1,-2 0 1,0-1 0,-2-1 0,4-32 0,-11 54-76,0-1 0,-1 1 1,0-15-1,-1 22-69,1-1 0,0 1 0,-1-1 0,0 1 0,1-1 0,-1 1 0,0-1 0,0 1 0,-1 0 0,1 0 0,0-1 0,-1 1 0,1 0 0,-1 0 0,0 0 0,-1-1 0,1 2-13,1 0 1,-1 0-1,1 1 0,-1-1 1,0 1-1,1-1 0,-1 1 1,1-1-1,-1 1 0,0 0 1,1 0-1,-1 0 0,0 0 1,1 0-1,-1 0 0,0 1 1,1-1-1,-1 0 0,1 1 1,-1-1-1,0 1 0,1 0 1,-1-1-1,1 1 0,0 0 1,-1 0-1,1 0 0,-2 2 1,-5 2-17,1 1 1,0 1 0,-8 8 0,7-5 26,1-1 1,0 1 0,0 1-1,1-1 1,0 1-1,-7 22 1,9-23 0,-101 281 23,56-123 159,44-144-109,1 0 0,1 0 0,1 1 0,1-1 0,3 31 0,1-30 201,1-1 1,14 47-1,-14-61-161,0 1 0,0-1 1,1 1-1,0-1 0,1-1 0,0 1 0,0-1 0,14 15 0,-17-22-87,-1 0-1,1 1 1,0-1-1,0 0 0,0 0 1,0-1-1,0 1 1,1-1-1,-1 0 1,0 1-1,1-1 1,-1-1-1,5 2 1,-2-2-5,-1 0 0,1 0 0,0 0 1,0-1-1,-1 0 0,1 0 1,8-2-1,5-5-4,-1 0 0,0 0 0,28-20 0,-26 16-4,150-98-289,-155 99 293,-1 0 0,0-1 0,-1 0 0,0-1 0,13-18 0,-23 26-24,1 0 0,-1 0 0,0 0 1,0 0-1,0-1 0,-1 1 0,0-1 0,0 0 0,0 0 1,-1 1-1,1-1 0,-2 0 0,1 0 0,-1-1 0,0 1 0,0 0 1,0 0-1,-3-11 0,1 13-5,1 1 0,-1-1 1,0 1-1,0 0 0,-1-1 0,1 1 1,-1 1-1,0-1 0,1 0 0,-1 1 1,0-1-1,0 1 0,-1 0 0,1 0 1,0 0-1,-1 0 0,-4-1 0,7 3-55,1 1-47,6 3-184,12 7-104,0-1 360,0 1 0,-1 0 0,24 20 0,-35-26 36,-1 1-1,1-1 0,-1 1 0,-1 0 1,1 1-1,-1-1 0,0 1 1,-1 0-1,1 0 0,-1 0 1,-1 0-1,4 14 0,2 23-36,-5-22-8,11 40-1,-13-56 96,1-1 0,0 0 1,1 1-1,-1-1 0,1 0 0,0 0 0,1 0 0,-1-1 0,1 1 0,-1-1 0,10 8 0,-10-10-22,-1-1-1,1 1 1,0-1-1,0 0 1,0 1-1,0-1 1,0 0-1,0-1 0,0 1 1,0-1-1,0 1 1,0-1-1,0 0 1,1 0-1,3-1 1,5 0-38,-1-2-1,21-6 1,-27 8 8,91-32-77,28-7 1,-48 18 397,96-42 0,-154 57-189,-9 3 66,-18 7-74,-16 3-130,0 2-1,1 1 1,0 1 0,0 1 0,1 1-1,-32 21 1,36-17 13,-1 1 0,2 1-1,0 0 1,1 1 0,-17 26-1,15-17 93,2 1 1,1 1-1,-20 49 0,36-78-85,-3 6 34,1 0 0,0-1 0,0 1 0,-2 12 0,4-18-34,0 0 0,0 0-1,0 0 1,0 0 0,0 0 0,0 0 0,0 1 0,0-1-1,0 0 1,1 0 0,-1 0 0,0 0 0,1 0 0,-1 0 0,1 0-1,-1 0 1,1 0 0,-1 0 0,1 0 0,0 0 0,-1 0-1,1 0 1,0-1 0,0 1 0,0 0 0,0 0 0,0-1-1,0 1 1,0-1 0,0 1 0,0-1 0,0 1 0,0-1-1,0 1 1,0-1 0,0 0 0,2 0 0,1 0-29,1 0 1,-1-1-1,0 0 0,0 0 1,0 0-1,0 0 0,0 0 1,-1-1-1,1 0 1,0 0-1,-1 0 0,1 0 1,3-3-1,7-8-87,0 0-1,21-25 1,22-36-173,18-42-176,2-1 663,-76 116-197,-1 1-10,1-1 1,-1 1-1,1-1 0,-1 1 0,1-1 0,-1 0 1,1 1-1,-1-1 0,0 1 0,1-1 0,-1 0 0,0 1 1,0-1-1,1 0 0,-1 1 0,0-1 0,0 0 0,0 0 1,0 1-1,0-1 0,0 0 0,0 1 0,0-1 0,0 0 1,0 0-1,0 1 0,-1-2 0,1 2 2,0 0-1,0 0 1,0 0-1,0-1 0,0 1 1,0 0-1,0 0 1,0 0-1,0 0 1,0 0-1,-1 0 1,1 0-1,0 0 1,0 0-1,0 0 0,0 0 1,0 0-1,0 0 1,0 0-1,0 0 1,0 0-1,0 0 1,-1 0-1,1 0 1,0 0-1,0 0 0,0 0 1,0 0-1,0 0 1,0 0-1,0 0 1,0 0-1,0 0 1,-1 0-1,1 0 1,0 0-1,0 0 0,0 0 1,0 0-1,0 0 1,0 0-1,0 0 1,0 0-1,0 0 1,0 0-1,-1 0 1,-4 6-58,-6 10-1,7-5 80,-1 0 0,1 0 0,1 0 1,0 1-1,0-1 0,1 1 0,1 0 0,0-1 0,1 1 0,0 0 0,0 0 0,2 0 0,-1-1 0,1 1 1,1-1-1,0 1 0,1-1 0,5 11 0,-7-17 19,1 0 0,1 0 0,-1-1 1,0 1-1,1-1 0,0 0 0,0 0 0,0 0 0,1-1 1,-1 1-1,6 2 0,-6-4-6,0 0 1,0 0-1,0-1 1,0 1-1,0-1 0,0 0 1,1 0-1,-1 0 0,0 0 1,1-1-1,-1 0 1,0 0-1,1 0 0,7-1 1,-6-1 8,1 0 1,-1-1-1,1 1 0,-1-1 1,0-1-1,0 1 0,9-8 1,36-33 13,-49 42-57,295-242 7,-289 236-82,-19 15 15,0 3 66,-1 1-1,2 0 0,0 1 1,0 0-1,1 1 0,0 0 1,-11 23-1,3 1 26,-22 66 1,33-83-11,-1-1 34,1-1 0,-3 26-1,8-39-39,0-1 1,1 1-1,-1 0 0,1 0 0,1-1 0,-1 1 0,1 0 0,-1-1 0,1 1 0,1 0 0,-1-1 0,1 1 0,-1-1 0,6 8 0,-6-10 0,1 0 0,0 0 0,0 0 0,0 0-1,0 0 1,1 0 0,-1 0 0,0-1 0,1 1 0,-1-1-1,1 0 1,0 0 0,-1 0 0,1 0 0,0 0 0,0-1 0,-1 1-1,1-1 1,0 0 0,0 0 0,0 0 0,0 0 0,-1 0-1,1 0 1,5-2 0,5-1 8,1-1-1,-2 0 1,1-1 0,12-6-1,0-2-5,-1-1-1,0-1 1,-1-1-1,-1-1 0,-1-1 1,31-33-1,99-135-71,-121 146 56,168-252-132,-33 5 298,-144 251-149,17-43 0,-36 74-11,0 1 0,-1-1 0,1 0 0,-1 0 0,0 0-1,0 0 1,0 0 0,-1 0 0,0 0 0,0 0 0,-1-10 0,1 14-7,-1 0 1,1 0-1,-1 0 1,1 0-1,-1-1 0,1 1 1,-1 0-1,0 0 1,1 0-1,-1 0 1,0 0-1,0 0 0,0 0 1,0 1-1,1-1 1,-1 0-1,0 0 1,-1 1-1,1-1 0,0 0 1,0 1-1,0-1 1,0 1-1,0 0 1,-1-1-1,1 1 0,0 0 1,0 0-1,-3 0 1,0-1-9,0 1 1,0 1 0,0-1 0,1 0-1,-1 1 1,0 0 0,0 0-1,1 0 1,-1 1 0,-5 1-1,-1 3 7,-1 1-1,1 0 1,0 0-1,0 1 0,1 0 1,-12 14-1,7-6 10,1 2 0,0-1 0,-10 22 0,-1 10 155,-37 102-1,43-95 28,-17 80 0,30-106-166,1 0 0,1 0 0,2 1 0,4 43 0,-1-51 41,0 0 0,2 0 0,1 0 1,0 0-1,2-1 0,12 27 0,-16-43-186,0-1 0,1 1 0,-1 0-1,1-1 1,1 0 0,-1 0 0,1 0 0,-1-1-1,1 0 1,1 1 0,6 3 0,-6-5-275,0 0 1,1 0-1,-1 0 1,0-1-1,1 0 0,0-1 1,-1 1-1,1-1 1,0 0-1,0-1 1,-1 0-1,1 0 1,0 0-1,0-1 1,0 0-1,-1 0 1,8-3-1,-5 1-1291,0-1 0,17-9 0,16-12-1766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3:24.8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17 13792,'-26'-16'6239,"26"21"-4927,8-2-3552,0 0-2399,6 11 2591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3:25.1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9 11552,'-44'-8'5215,"57"13"-4511,13-2 576,6 6-832,49-1 960,9-1-800,58 1-32,0 0-352,64-5-352,-14 2 64,31-10-6463,-28 5 3551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3:37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1487 6880,'-1'1'279,"1"0"-1,-1 0 1,1 0 0,-1 0 0,1 0 0,0 0 0,-1 0-1,1 1 1,0-1 0,0 0 0,0 2 0,0-2-129,1-1 0,-1 1 0,1-1 0,-1 0 0,1 1 0,-1-1 0,1 1 0,-1-1 1,1 0-1,-1 0 0,1 1 0,0-1 0,-1 0 0,1 0 0,0 0 0,-1 0 0,1 0 0,-1 0 1,1 0-1,0 0 0,-1 0 0,1 0 0,0 0 0,0 0 0,4 0 187,-1-1 0,1 0 0,0 0-1,-1 0 1,1 0 0,-1-1 0,1 0-1,3-2 1,36-21 979,-40 23-1178,12-9 111,-1-1 0,0 0-1,-1-1 1,-1-1-1,24-29 1,45-82 270,-45 64-382,69-128 270,-77 119-354,-2-2 1,18-79-1,10-85 188,-34 142-50,-10 39-47,-8 34-16,1 0 0,14-40 0,-18 61-140,0 0-1,0-1 1,0 1-1,0 0 1,1 0-1,-1 0 1,0-1-1,0 1 1,0 0-1,0 0 1,0 0-1,0 0 1,0-1-1,0 1 1,1 0-1,-1 0 1,0 0-1,0 0 1,0-1-1,0 1 1,0 0-1,1 0 1,-1 0-1,0 0 1,0 0-1,0 0 1,1 0-1,-1 0 1,0 0 0,0-1-1,0 1 1,1 0-1,-1 0 1,0 0-1,0 0 1,0 0-1,1 0 1,-1 0-1,0 0 1,0 1-1,0-1 1,1 0-1,6 9-80,2 15 264,8 41 178,15 119 0,-23-118-247,-8-60-96,40 347 703,-36-106-248,-7-182-105,-20 118 0,19-166-98,-1 0-1,0-1 0,-12 27 1,15-40-174,-1 1 1,0-1 0,0 1-1,-1-1 1,1 0 0,-1 1-1,1-1 1,-5 3 0,5-4-46,0-1 1,1 0 0,-1 0 0,0 0-1,0 0 1,1 0 0,-1-1 0,0 1-1,0 0 1,0-1 0,0 0 0,0 1-1,0-1 1,0 0 0,0 0 0,0 0 0,0 0-1,0 0 1,-3-1 0,0-1-45,-1 0-1,1 0 1,-1-1 0,1 0-1,0 0 1,0 0-1,0 0 1,0-1 0,1 0-1,-1 0 1,1 0 0,0-1-1,-3-4 1,-10-13-205,-20-38-1,37 60 211,-31-55-515,-40-104 1,61 138 144,-1-7-375,11 28 723,0 0 1,0 0-1,-1 0 0,1-1 1,0 1-1,0 0 1,0 0-1,0 0 0,0-1 1,0 1-1,0 0 0,0 0 1,0 0-1,0-1 0,0 1 1,0 0-1,0 0 1,0 0-1,0-1 0,0 1 1,1 0-1,-1 0 0,0 0 1,0-1-1,0 1 1,0 0-1,0 0 0,0 0 1,0-1-1,1 1 0,-1 0 1,0 0-1,0 0 0,0 0 1,0 0-1,1 0 1,-1-1-1,0 1 0,0 0 1,11 5-565,26 26 103,-18-14 461,2 0 0,29 18 0,-29-25 147,0 0 0,1-1 0,0-1 0,0 0 0,1-2 0,0-1 0,0-1 0,1-1 0,-1-1-1,1-1 1,-1-1 0,1-1 0,41-8 0,-49 6-52,-1-1-1,1 0 1,-1-2 0,0 0-1,-1 0 1,0-1 0,0-1-1,0-1 1,-1 0-1,0 0 1,-1-1 0,16-16-1,-9 6 96,-1-1 0,23-32 0,25-50 240,-42 62-256,27-62 0,3-49 24,32-133-449,-20-10-88,-63 279 265,-1 7-6,0-1 0,-1 1 0,0 0 0,0-1 0,-1 1 0,-1 0 0,-2-18 0,3 27 86,0-1 0,0 1 1,0 0-1,0-1 0,0 1 1,0-1-1,0 1 1,0-1-1,-1 1 0,1 0 1,0-1-1,0 1 0,0-1 1,-1 1-1,1 0 0,0-1 1,-1 1-1,1 0 1,0-1-1,-1 1 0,1 0 1,0 0-1,-1-1 0,1 1 1,-1 0-1,1 0 0,0 0 1,-1 0-1,1-1 1,-1 1-1,1 0 0,-1 0 1,1 0-1,0 0 0,-1 0 1,1 0-1,-1 0 1,1 0-1,-1 0 0,1 0 1,-1 0-1,1 1 0,0-1 1,-1 0-1,1 0 0,-1 0 1,1 0-1,0 1 1,-1-1-1,-2 2-50,0 1-1,1-1 1,-1 0 0,1 1-1,-1-1 1,1 1 0,-2 3 0,-6 9 22,1 1 0,1 1 0,0-1 1,-5 19-1,-16 62 332,-20 115 0,2 108 528,35-64-554,14-197-166,2 0 0,17 80-1,-20-130 24,1 0-1,1-1 0,0 1 1,0-1-1,0 0 1,1 0-1,6 8 0,-8-12-67,1-1 0,-1 0 0,1 1 0,0-1-1,0-1 1,0 1 0,1 0 0,-1-1-1,1 0 1,-1 0 0,1 0 0,0 0 0,0 0-1,0-1 1,0 1 0,0-1 0,6 1-1,2-1 6,-1-1-1,0 0 0,0-1 0,1 0 0,-1 0 0,0-1 0,0-1 1,0 0-1,-1 0 0,1-1 0,-1 0 0,17-10 0,-5 1-23,-1-1-1,-1 0 1,0-2 0,26-27-1,2-8 31,43-63 0,-54 67-53,-10 10 63,24-42 0,-44 69-45,5-7 9,-12 17-60,0-1-1,0 1 1,1 0 0,-1-1-1,0 1 1,0-1-1,0 1 1,0-1 0,0 1-1,0 0 1,0-1-1,0 1 1,0-1 0,0 1-1,0-1 1,0 1 0,0-1-1,0 1 1,0-1-1,0 1 1,0-1 0,0 1-1,-1 0 1,1-1-1,0 1 1,0-1 0,0 1-1,-1 0 1,1-1 0,-1 0-1,0 1-22,1 0 0,-1 0 0,0 0 0,0 0 0,1 0 0,-1 0 0,0 0 0,1 0 0,-1 0 0,0 1 0,1-1 0,-1 0 0,0 0 0,1 1 0,-1-1 0,0 0 0,1 1 0,-1-1 0,1 0 0,-1 1 1,1-1-1,-1 1 0,1-1 0,-1 1 0,0 0 0,1 0-54,-4 2-3,0 1 1,1 0 0,-1-1-1,1 1 1,0 1 0,-2 4 0,-5 7-22,-33 53 122,-43 95 0,72-135-29,-63 150 235,74-172-130,1 0 1,0 1-1,0-1 0,1 1 1,0-1-1,0 1 0,1-1 1,1 14-1,-1-19-35,0 0 1,0 0-1,1 0 0,-1-1 1,1 1-1,-1 0 0,1 0 1,0-1-1,0 1 0,-1 0 0,1-1 1,0 1-1,1-1 0,-1 1 1,0-1-1,0 0 0,1 1 0,-1-1 1,0 0-1,1 0 0,-1 0 1,1 0-1,0 0 0,-1 0 0,1 0 1,0-1-1,-1 1 0,1-1 1,0 1-1,0-1 0,0 1 0,0-1 1,-1 0-1,1 0 0,0 0 1,0 0-1,0 0 0,0-1 1,3 0-1,0 0 6,1-1 1,-1 1-1,0-1 1,0-1-1,0 1 1,0-1-1,0 1 1,0-1-1,-1-1 0,1 1 1,-1-1-1,0 0 1,0 0-1,0 0 1,-1 0-1,1-1 1,-1 1-1,4-8 1,2-5 37,-1 0 0,-1-1 0,11-36 0,21-103-130,-7 23-203,-25 93 92,-5 28-307,-1 11-60,-1 3-264,0 27 692,3 130-56,0-130 195,0 0-1,2 0 0,13 43 1,-17-68 0,0 1 1,1-1 0,-1 1-1,1-1 1,-1 0 0,1 0-1,0 0 1,1 0 0,-1 0-1,0 0 1,1 0 0,-1-1-1,1 1 1,0-1 0,0 0-1,0 0 1,0 0 0,0 0-1,1-1 1,-1 1 0,0-1 0,1 0-1,-1 0 1,1 0 0,0 0-1,-1 0 1,1-1 0,0 0-1,-1 0 1,1 0 0,0 0-1,-1 0 1,1-1 0,-1 0-1,1 1 1,0-1 0,3-2-1,7-4 25,0 0 0,-1-1 0,0 0 0,0-1 0,-1-1 0,14-13 0,64-76 274,-81 89-336,46-57-21,47-51-68,-102 118 85,4-5-33,1 1-1,0-1 0,1 1 1,8-6-1,-13 9 30,0 0 0,0 1-1,0-1 1,0 1-1,0-1 1,0 1 0,0-1-1,0 1 1,1 0 0,-1 0-1,0-1 1,0 1-1,0 0 1,0 0 0,0 0-1,1 0 1,-1 1 0,0-1-1,0 0 1,0 0 0,0 1-1,0-1 1,0 0-1,1 1 1,-1-1 0,0 1-1,0 0 1,-1-1 0,1 1-1,0 0 1,0 0 0,0-1-1,0 1 1,0 0-1,0 1 1,5 8 39,-1 0-1,-1 0 1,1 0 0,-2 1-1,1-1 1,2 20 0,7 16 31,-11-39-65,36 92 44,-33-88-70,0-1 0,1 0 0,1 0 1,-1 0-1,1-1 0,16 16 0,-19-22-87,-1 0 0,1 0 0,0 0 0,0-1 0,1 1 0,-1-1 0,0 0 0,6 1 0,-7-2-431,-1 0 1,1-1 0,-1 1-1,1-1 1,-1 0 0,1 0 0,-1 0-1,1 0 1,5-1 0,-2-3-2333,-10-4-1188,-2-2 2190,-9-21-2287,-2-8 1430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3:37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31 7392,'-57'-26'2373,"57"25"-2317,-1 1 0,0-1 0,0 1-1,0-1 1,0 1 0,1 0 0,-1-1 0,0 1 0,0 0-1,0 0 1,0 0 0,0-1 0,0 1 0,0 0 0,0 0-1,-1 1 1,-32 3 1982,33-1-904,5 2-533,12 6 77,-14-9-569,18 11 486,1-1 0,1-1 0,0 0-1,0-2 1,32 9 0,-12-7-384,0-2 0,45 3 1,267 2 17,10-20-7119,-250 5 4250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3:42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1154 3072,'-1'1'71,"0"1"1,1-1 0,-1 0-1,1 0 1,-1 0-1,1 1 1,0-1-1,-1 0 1,1 0 0,0 1-1,0-1 1,0 0-1,0 1 1,0-1-1,0 0 1,0 1 0,0-1-1,1 0 1,-1 1-1,1 1 1,1 5 233,-2-6-7,1 1 0,-1 0 1,1-1-1,-1 1 0,1-1 0,0 1 1,0-1-1,0 1 0,0-1 0,0 1 1,1-1-1,-1 0 0,1 0 1,0 0-1,1 2 0,-1-3-129,-1 0 1,1 0-1,-1 0 1,1 0-1,-1-1 1,1 1-1,-1-1 0,1 1 1,-1-1-1,1 1 1,0-1-1,-1 0 1,1 0-1,0 0 0,-1 0 1,1 0-1,0 0 1,-1-1-1,1 1 0,-1 0 1,1-1-1,0 1 1,-1-1-1,3-1 1,7-3 366,-1-1 1,0-1 0,0 1 0,-1-2 0,13-11 0,42-48 656,-56 59-1048,50-58 857,63-68 66,-85 102-951,-36 32-120,0 0-1,0 0 1,0 0 0,0 0 0,0-1-1,0 1 1,1 0 0,-1 0-1,0 0 1,0 0 0,0 0 0,0 0-1,0 0 1,1 0 0,-1 0-1,0 0 1,0 0 0,0 0-1,0 0 1,1 0 0,-1 0 0,0 0-1,0 0 1,0 0 0,0 0-1,1 0 1,-1 0 0,0 0 0,0 0-1,0 0 1,0 0 0,1 0-1,-1 0 1,1 7-156,-5 23-74,3-24 230,-54 234 215,-18 1 769,22-76-120,4-3-397,-25 83 1760,69-239-478,1-13-1279,4-19-195,52-278 138,-23 192-556,49-116-1,41-44-283,-83 203-160,82-117 0,-116 180 436,0 1 0,0 0 1,1 0-1,9-8 1,-13 13 138,-1-1 0,1 0-1,0 1 1,0-1 0,0 1 0,0-1 0,0 1 0,0-1 0,0 1 0,0 0 0,0 0 0,0-1 0,0 1 0,0 0 0,0 0 0,0 0-1,0 0 1,0 0 0,0 0 0,0 0 0,0 0 0,0 1 0,0-1 0,0 0 0,0 0 0,0 1 0,0-1 0,0 1 0,0-1 0,-1 1 0,1-1-1,0 1 1,0 0 0,0-1 0,-1 1 0,1 0 0,0 0 0,-1 0 0,2 0 0,1 5 11,-1-1 1,1 0-1,-1 1 1,0-1-1,0 1 1,0-1-1,-1 1 1,0 0-1,0 0 1,0 9-1,0 10 75,-4 28 0,3-44-41,-5 50 147,-1 1 0,-4-1 0,-2 0 0,-30 90 1,38-139 28,1 0 1,-1 0 0,-1 0 0,0-1 0,-1 1-1,1-1 1,-2-1 0,-10 13 0,17-21-180,-1 1 1,1-1-1,-1 1 0,1-1 1,-1 1-1,0-1 0,1 1 1,-1-1-1,0 1 0,1-1 1,-1 0-1,0 1 0,0-1 1,1 0-1,-1 0 0,0 0 1,0 0-1,1 1 1,-1-1-1,0 0 0,-1 0 1,2-1-19,-1 1 0,1 0 1,-1-1-1,1 1 0,-1 0 1,1-1-1,-1 1 0,1-1 1,-1 1-1,1 0 0,0-1 1,-1 1-1,1-1 0,0 1 1,-1-1-1,1 0 0,0 1 1,0-1-1,0 1 0,-1-1 1,1 0-1,0-1-15,-1-1 0,1 1 0,0 0 1,0 0-1,0-1 0,0 1 0,0 0 0,0-1 0,1 1 1,-1 0-1,1 0 0,-1 0 0,2-3 0,2-1-48,0 1-1,0-1 1,0 1-1,1 1 1,-1-1 0,8-5-1,4-4-49,16-14 13,1 1 0,1 2 1,51-28-1,-31 23 46,227-135 517,-173 94-184,-102 66-275,0 0-1,0-1 1,-1 1 0,7-10 0,8-10 109,-11 17-55,-7 7-45,-1 0 0,1 0 1,-1 0-1,0-1 0,1 1 1,-1 0-1,0-1 0,0 1 1,0 0-1,0-1 0,0 1 1,-1-1-1,1 0 0,0 1 1,-1-1-1,1 0 0,-1 1 1,1-4-1,-9 20-1389,-3 12 1161,1-1 193,2 0-1,-9 46 1,15-59 24,0-1 0,2 1 0,-1-1 0,1 1 0,1-1 0,1 1 0,-1-1 0,6 17 0,-7-26 5,1 0 1,0 0 0,0 0-1,1-1 1,-1 1 0,0 0 0,1 0-1,0-1 1,-1 1 0,1-1 0,0 0-1,0 1 1,1-1 0,-1 0 0,0 0-1,1 0 1,-1-1 0,1 1 0,-1 0-1,1-1 1,0 0 0,0 0 0,0 0-1,0 0 1,0 0 0,0 0-1,0-1 1,0 1 0,0-1 0,0 0-1,0 0 1,0 0 0,0-1 0,0 1-1,6-2 1,4-3 47,1 0 0,-2-1 0,1 0 0,0-1 0,21-16 0,3-2 0,108-58-49,-51 31 61,-11 10 66,-16 9-98,-67 36-827,-7 8 367,-15 22 221,3-5 91,8-9 79,0 1 1,-14 38 0,20-46 37,1 1 0,1 0 0,0 0 0,1 1 0,-2 24 0,5-32-2,-1-1-1,1 0 1,0 1 0,0-1-1,1 0 1,-1 0 0,1 0-1,0 0 1,1 0-1,-1 0 1,1 0 0,0-1-1,0 1 1,0-1-1,1 0 1,5 5 0,-7-7 22,0 0 1,0 0 0,1 0-1,-1 0 1,1-1 0,-1 1-1,1-1 1,0 1 0,0-1 0,-1 0-1,1 0 1,0 0 0,0-1-1,0 1 1,0-1 0,0 1-1,0-1 1,0 0 0,0 0-1,1 0 1,-1-1 0,0 1-1,0-1 1,-1 0 0,1 0-1,0 0 1,0 0 0,4-2-1,-3 0 8,1 0 0,-1 0 0,1 0 0,-1-1 0,0 1 0,-1-1 0,1 0 0,-1 0 0,1 0 0,-1-1 0,-1 1 0,1-1 0,0 0 0,-1 0 0,2-6 0,3-7-3,-1 0 0,0 0 0,-2-1 0,0 0 0,-1 1 0,-1-1 0,-1 0-1,0 0 1,-5-37 0,4 52-114,-1 0 0,0-1 0,-1 1-1,1 0 1,-1 0 0,0 0 0,0 0 0,0 0 0,0 0-1,-1 1 1,1-1 0,-1 1 0,0 0 0,0-1 0,0 1-1,-1 0 1,1 1 0,-1-1 0,0 1 0,1 0-1,-1 0 1,-7-3 0,0 1-97,-1 0 0,1 1 0,-1 1 0,0 0 0,0 0 0,0 1 0,-12 1 0,7 2-243,428-35 405,-288 19 22,143-23 109,-211 29 80,-36 5-78,1-1 172,29 0 0,-60 12-438,-41 17-267,5-5 292,-99 47-45,120-52 110,1 0 0,1 2 0,1 1 0,0 1 0,1 1 0,-37 43 0,53-55 37,0 0 0,0 1 0,1-1 0,-6 15 0,9-20 28,1-1 1,0 0-1,0 1 0,1-1 1,-1 1-1,0-1 1,1 1-1,0-1 0,0 1 1,-1 0-1,1-1 0,1 1 1,-1-1-1,0 1 0,1 0 1,-1-1-1,1 1 0,0-1 1,0 1-1,0-1 1,2 5-1,-2-6 2,0 0 0,0 0 0,0 0 0,0 0 1,0 0-1,0 0 0,0-1 0,1 1 0,-1 0 0,0-1 1,0 1-1,1 0 0,-1-1 0,0 0 0,1 1 0,-1-1 0,0 0 1,1 0-1,1 1 0,2-2 58,0 1 0,1-1 0,9-2 0,-14 3-63,11-4 77,1 0 1,-1-1-1,0-1 1,0 0-1,22-15 1,-26 16-45,23-15 46,-1-1-1,0-1 0,-2-2 1,33-35-1,-32 25-26,-2-1 0,-1-2-1,-2 0 1,31-65 0,88-216 66,-111 243-34,-23 56-100,29-77 258,-34 84-294,0-1 0,-1 0 1,-1 0-1,0 0 0,0-18 0,-2 28-58,1 0-1,-2 0 0,1-1 1,0 1-1,-1 0 1,1 0-1,-1 0 1,0-1-1,0 1 1,0 0-1,0 0 0,-2-3 1,2 6 58,1-1 1,-1 0-1,0 1 0,1-1 1,-1 1-1,1-1 0,-1 1 1,0-1-1,1 1 1,-1-1-1,0 1 0,0 0 1,1-1-1,-1 1 0,0 0 1,0 0-1,0 0 1,1 0-1,-1-1 0,0 1 1,0 0-1,0 0 0,0 0 1,1 1-1,-1-1 0,0 0 1,0 0-1,0 0 1,1 1-1,-1-1 0,0 0 1,0 1-1,1-1 0,-1 0 1,0 1-1,-3 2-74,0-1-1,0 1 0,0 0 1,1 0-1,-7 6 0,0 5 54,0-1 0,0 1-1,2 1 1,0-1 0,0 2-1,-8 23 1,-25 106 106,24-71 241,3 2-1,4 0 0,-1 148 1,11-219-272,5 107 589,-3-91-328,1-1 1,1 0 0,8 26 0,-11-42-198,1 0 0,-1-1 0,1 1 0,0-1 0,0 1 1,3 4-1,-4-7-48,-1-1 1,1 1-1,0 0 1,0-1 0,-1 1-1,1-1 1,0 1 0,0 0-1,0-1 1,-1 0-1,1 1 1,0-1 0,0 1-1,0-1 1,0 0-1,0 0 1,0 0 0,0 1-1,0-1 1,0 0-1,0 0 1,0 0 0,0-1-1,0 1 1,0 0 0,0 0-1,0 0 1,0-1-1,0 1 1,-1 0 0,1-1-1,2 0 1,11-9 144,0 0 0,-1-1 1,20-22-1,-13 14-99,80-70 50,14-14-212,-90 78-255,-17 17-239,-13 12-721,-3 4 1247,0 1 0,0 0 0,1 1 0,0 0 0,0 0 0,1 0 0,-9 19 0,13-24 86,1 0 0,0 0 1,0 1-1,1-1 1,0 0-1,0 1 1,0-1-1,0 0 1,1 1-1,0-1 0,0 1 1,0-1-1,1 1 1,-1-1-1,1 1 1,1-1-1,-1 0 1,1 0-1,0 0 0,5 9 1,-6-11 10,1-1 0,0 1 0,0-1 0,0 1 0,0-1 0,0 0 0,1 0 0,-1 0 0,1 0 0,0 0 0,-1 0-1,1-1 1,0 0 0,5 3 0,-3-3 34,1 0-1,-1 1 0,1-2 0,0 1 0,-1-1 0,1 0 1,9 0-1,-2-2 46,1-1 0,-1 0 0,-1 0 1,1-2-1,0 1 0,15-9 0,-10 2 14,1-1-1,27-22 1,-20 13-63,25-19-110,-14 9-5,2 2 0,1 2 1,48-25-1,-42 25-663,-49 34 455,-1-1 1,-1 0 0,-9 11 0,-4 2 239,0 1 0,-27 37 1,40-49 5,0 0-1,0 1 1,1-1 0,0 1 0,0 0 0,1 0 0,1 0 0,-1 1-1,1-1 1,1 1 0,-1 10 0,2-16 26,0 0-1,1 0 1,-1-1 0,1 1 0,0 0 0,0-1-1,0 1 1,1-1 0,-1 1 0,1-1-1,0 0 1,0 1 0,0-1 0,0 0 0,0 0-1,1 0 1,0-1 0,-1 1 0,1-1-1,0 1 1,0-1 0,0 0 0,1 0 0,-1 0-1,0-1 1,1 1 0,-1-1 0,1 0-1,0 0 1,-1 0 0,1 0 0,6 0-1,8 0 92,1-1-1,-1-1 0,1 0 0,-1-2 0,24-5 0,90-31 17,47-27 88,-107 37-149,-67 26-37,50-23 37,-44 21-45,76-29 106,-62 29-40,-19 4-81,0 0 1,0-1-1,-1 1 1,1-1-1,9-4 1,-15 6-9,0 0 1,0 0-1,0 0 1,0 0 0,0 0-1,0 0 1,1 0-1,-1 0 1,0 0-1,0 0 1,0 0-1,0 0 1,0 0-1,0 0 1,0 0 0,0-1-1,0 1 1,1 0-1,-1 0 1,0 0-1,0 0 1,0 0-1,0 0 1,0 0 0,0 0-1,0 0 1,0 0-1,0 0 1,0 0-1,0 0 1,0 0-1,0-1 1,0 1-1,1 0 1,-1 0 0,0 0-1,0 0 1,0 0-1,0 0 1,0 0-1,0 0 1,0 0-1,0-1 1,0 1-1,0 0 1,0 0 0,0 0-1,0 0 1,0 0-1,0 0 1,-1 0-1,1 0 1,0 0-1,0-1 1,0 1 0,0 0-1,0 0 1,0 0-1,0 0 1,0 0-1,0 0 1,0 0-1,-7 1-269,-16 9-8,0 2 0,-38 26 0,52-31 281,0 1 1,0 0 0,0 0-1,1 0 1,1 1 0,-1 1-1,1-1 1,-7 15 0,4-4-11,2 0 0,0 1 0,1 0 1,1 0-1,-5 35 0,10-48 22,0 0-1,1 0 1,0 0 0,1 0-1,-1-1 1,2 1-1,2 13 1,-3-18 15,0 0 1,0 0-1,0 0 0,1 0 0,-1 0 1,1 0-1,-1-1 0,1 1 0,0-1 1,0 1-1,0-1 0,0 0 1,1 0-1,-1 0 0,1 0 0,-1 0 1,1 0-1,0 0 0,-1-1 0,1 0 1,0 1-1,5 0 0,2 0 25,1-1 0,-1 0-1,0-1 1,1 0 0,-1 0 0,16-3-1,3-3-2,31-10-1,-20 3 22,-1-2 1,-1-2-1,0-2 0,55-37 1,128-111 361,-177 128-464,70-81 0,-60 56-64,-4-2 0,66-111 0,14-74 85,-108 202-109,18-53 0,-38 97-6,0 0 0,-1 0 0,0 0 0,0-1 0,0 1 0,0 0 0,-1-8 0,0 12 107,0 1 0,0 0 0,0 0 0,0 0 0,0-1 1,0 1-1,0 0 0,0 0 0,-1 0 0,1-1 0,0 1 0,0 0 0,0 0 0,0 0 0,0-1 0,0 1 0,0 0 0,-1 0 0,1 0 0,0 0 0,0 0 1,0-1-1,0 1 0,-1 0 0,1 0 0,0 0 0,0 0 0,0 0 0,-1 0 0,1 0 0,0 0 0,-12 5-585,2 1 454,0 1 1,0 1 0,0 0-1,-12 14 1,-14 20 68,3 1 0,1 2 0,-33 62 0,22-25 283,-37 103 0,69-156-104,-31 89 352,38-104-344,1-1 0,1 1 0,0 0 0,0 0 0,2 0 0,1 24 1,-1-33-57,1 0 0,0-1 0,0 1 1,0-1-1,1 0 0,-1 1 1,1-1-1,0 0 0,1 0 1,2 5-1,-3-7-13,0 0 0,-1 0-1,1 0 1,0-1 0,1 1 0,-1 0 0,0-1-1,0 1 1,1-1 0,-1 0 0,1 0 0,-1 0-1,1 0 1,-1 0 0,1-1 0,0 1 0,5 0-1,7-1 97,0 0-1,1-1 0,-1-1 0,0 0 1,28-9-1,70-29 178,-53 9-240,-45 23-308,1-1-1,29-10 1,-45 19 221,1 0 0,0 0 0,-1-1 0,1 1-1,-1 0 1,1 0 0,0 0 0,-1 0 0,1 0 0,-1 0 0,1 0-1,0 0 1,-1 0 0,1 0 0,0 0 0,-1 0 0,1 0 0,-1 1-1,1-1 1,0 0 0,-1 0 0,1 1 0,-1-1 0,1 0 0,-1 1-1,1-1 1,-1 0 0,1 1 0,-1-1 0,1 1 0,-1-1 0,0 1-1,1-1 1,-1 1 0,0-1 0,1 1 0,-1-1 0,0 1 0,0 0-1,1-1 1,-1 1 0,0-1 0,0 1 0,0 0 0,0-1 0,0 1-1,0 0 1,0-1 0,0 1 0,0-1 0,0 2 0,-1 5-40,0 1 1,0-1-1,-3 12 1,1-9 53,2-3 31,1 1 1,0-1-1,0 1 0,1-1 1,-1 1-1,2-1 0,-1 1 1,1-1-1,0 0 0,0 0 1,1 0-1,6 10 0,-8-15-13,0-1 1,0 0-1,0 1 0,1-1 0,-1 0 1,0 0-1,1 0 0,-1 0 0,1 0 1,-1 0-1,1 0 0,0 0 1,-1-1-1,1 1 0,0-1 0,-1 1 1,1-1-1,0 0 0,0 0 0,-1 1 1,1-1-1,2-1 0,4 1 47,-1-1 0,0 0 0,0-1 0,11-3 0,127-52 360,125-62 202,-262 115-640,-6 4-24,0-1 1,0 0-1,-1 0 1,1 0-1,0 0 1,-1-1-1,1 1 1,0 0 0,1-3-1,-3 4 32,0 0 1,0 0-1,0 0 0,0 0 0,0 0 1,0 0-1,1 0 0,-1 0 0,0 0 1,0 0-1,0 0 0,0 0 0,0 0 1,0-1-1,0 1 0,0 0 0,0 0 1,0 0-1,0 0 0,0 0 1,0 0-1,0 0 0,0 0 0,0 0 1,0 0-1,0 0 0,0 0 0,0-1 1,0 1-1,0 0 0,0 0 0,0 0 1,0 0-1,0 0 0,0 0 0,0 0 1,0 0-1,0 0 0,0 0 0,0 0 1,0 0-1,0-1 0,-1 1 0,1 0 1,0 0-1,0 0 0,0 0 0,0 0 1,0 0-1,0 0 0,-7-1-282,-16 5-145,-1 2 329,0 1 0,1 1-1,-42 21 1,55-24 128,-1 1 1,2 1-1,-1-1 0,1 1 0,0 1 0,0 0 0,1 0 0,0 1 1,0 0-1,-9 14 0,16-21-8,0 0 1,0 0 0,0 0-1,0 0 1,0 0 0,0 1-1,0-1 1,1 0 0,-1 0-1,1 1 1,-1-1 0,1 0-1,0 0 1,0 1-1,1 3 1,-1-4 7,1-1-1,0 0 1,0 1-1,0-1 1,-1 0-1,2 1 1,-1-1 0,0 0-1,0 0 1,0 0-1,0 0 1,1 0-1,-1 0 1,0 0 0,1-1-1,-1 1 1,1 0-1,-1-1 1,1 1 0,-1-1-1,1 1 1,-1-1-1,4 0 1,2 1 48,0 0-1,0-1 1,0 0 0,0-1 0,1 1 0,-1-1-1,0-1 1,0 1 0,0-1 0,12-6 0,4-2 183,38-23 0,-52 29-257,-1-2 0,0 0 0,0 0-1,0 0 1,0-1 0,-1 0 0,0 0-1,-1-1 1,7-9 0,-12 16-21,0-1 1,0 1 0,-1-1-1,1 1 1,0-1 0,-1 1-1,1-1 1,-1 0 0,1 1-1,-1-1 1,0 0 0,0 1-1,0-1 1,0 0 0,0 1-1,0-1 1,0 0 0,0 1-1,-1-1 1,1 0 0,-1 1-1,1-1 1,-1 0 0,0 1-1,1-1 1,-1 1 0,0-1-1,-1-1 1,-2 0-65,1-1 1,-1 1-1,0 0 0,0 0 1,0 0-1,-1 1 0,1-1 0,-6-1 1,-3-3 81,10 2 170,4 4-141,1 0-1,-1 1 0,0-1 0,1 0 0,-1 1 0,0-1 1,1 0-1,-1 1 0,1 0 0,1-1 0,3-1-74,58-13-59,119-14 0,-169 28 131,0 0 0,0 1-1,0 0 1,25 4 0,-33-3 2,0 1 0,0-1 0,0 1 0,0 0 0,-1 0 1,1 1-1,-1-1 0,1 1 0,-1 1 0,0-1 0,0 1 0,0 0 0,5 5 0,-9-7 5,1 0 0,-1-1-1,0 1 1,1 0 0,-1 0 0,0 0-1,-1 1 1,1-1 0,0 0 0,0 0 0,-1 0-1,0 0 1,1 1 0,-1 3 0,0 0 73,-1 0 1,0 0-1,-2 11 1,-3 16 80,6-33-176,0 1 0,0-1 0,0 1-1,0-1 1,0 1 0,0-1 0,0 1 0,0 0-1,1-1 1,-1 1 0,0-1 0,0 1-1,0-1 1,0 1 0,1-1 0,-1 1-1,0-1 1,1 1 0,-1-1 0,0 0-1,1 1 1,-1-1 0,0 1 0,1-1-1,-1 0 1,1 1 0,-1-1 0,1 0 0,-1 1-1,1-1 1,-1 0 0,2 0 0,0 1 10,1-1-1,0 0 1,-1 0 0,1 0 0,-1-1 0,5 0 0,2-1 26,1 1 33,27-4 120,55-15-1,-53 7-163,45-12-40,-72 22-66,0 0 0,0 1 0,1 1 0,21 0-1,-30 1 66,-1 1-1,1-1 1,0 1-1,-1 0 0,1 0 1,0 1-1,-1-1 1,1 1-1,-1-1 0,0 1 1,0 0-1,5 4 0,-3-2 42,0 1-1,-1 0 0,0 0 0,0 0 0,0 0 0,5 10 0,0 4-336,-1 0 0,-1 1 0,6 28 0,-12-43 126,2 7-1559,0 1 0,-1-1 0,-1 1 1,0 0-1,0 0 0,-4 24 0,3-34 1259,0 0 0,-1 0 0,1 0 0,-1 0 1,0 0-1,0 0 0,0 0 0,0-1 0,0 1 0,-1 0 0,1 0 1,-1-1-1,0 1 0,0-1 0,0 0 0,0 1 0,0-1 0,0 0 1,-4 2-1,-17 16-3454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3:4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13 11872,'-45'-8'5375,"26"8"-4671,11 0 1472,3 0 224,10 0-2304,3 0-96,6 0-992,4 0 544,0 0-2560,1 0 1696,-6-5-3743,5 5 2847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3:42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11 188 15296,'-10'-15'6911,"51"-5"-5983,4 3 448,8 9-928,42-12 1248,0 9-960,26-9-160,-8 5-352,12-10-288,-8 13 0,-5 1-96,-18 2 64,-17 4-4928,-14 10 2720,-18 7-9247,-9 8 6463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3:53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292 221 4384,'2'-1'297,"-1"-1"1,0 1 0,1 0-1,-1-1 1,1 1 0,0 0-1,-1 0 1,1 0-1,0 0 1,-1 0 0,5-1-1,-5 2-91,1-1 1,0 0-1,-1 1 0,1-1 1,0 0-1,-1 0 0,1 0 1,-1 0-1,1 0 0,-1 0 1,0-1-1,0 1 0,1 0 1,-1-1-1,0 1 0,0-1 1,1-1-1,0-4 435,0 0 1,-1 0-1,0 0 0,0 0 1,-1 0-1,1 0 1,-2 0-1,1 0 0,-1 0 1,0 0-1,-3-12 0,3 14-488,-1 0-1,0 1 1,1-1-1,-1 1 0,-1-1 1,1 1-1,-1 0 1,0 0-1,0 0 0,0 0 1,0 1-1,0-1 0,-1 1 1,0 0-1,0 0 1,0 0-1,0 0 0,-6-2 1,4 2-168,-1 1 0,1 0 0,-1 0 0,1 0 0,-1 1 0,0 0 1,0 0-1,0 1 0,1 0 0,-1 0 0,0 1 0,0 0 0,0 0 0,1 0 1,-1 1-1,0 0 0,1 0 0,-8 4 0,3 1 1,0 1-1,0 0 1,1 0 0,-1 1-1,2 0 1,0 1 0,0 0-1,0 0 1,1 1 0,1 0-1,0 1 1,1-1 0,0 1-1,0 1 1,-4 15 0,9-23 47,-1 0 1,1 0-1,0 0 1,0 1-1,1-1 1,0 1-1,0-1 1,0 0-1,0 1 1,1-1-1,0 0 1,0 1-1,1-1 1,-1 0-1,4 6 1,-2-5 7,0 0 0,1 0 0,0-1 0,0 1 0,1-1 0,-1 0 0,1-1 1,0 1-1,1-1 0,-1 0 0,9 6 0,7 2 187,0-2 0,1 0 0,36 12 0,-45-18-63,1 0 0,-1-1 1,1-1-1,0-1 1,0 1-1,-1-2 0,24-2 1,-34 2-130,1 0 0,-1-1 1,0 0-1,1 0 1,-1 0-1,0 0 1,0 0-1,0 0 1,0-1-1,0 0 0,0 0 1,0 1-1,-1-1 1,1-1-1,-1 1 1,1 0-1,-1-1 1,0 1-1,0-1 0,0 0 1,0 0-1,-1 0 1,1 1-1,-1-2 1,1 1-1,-1 0 1,0 0-1,0 0 0,0-4 1,0-6 7,0 0 0,-1 1 0,0-1 0,-3-16 0,-11-50-22,13 77-29,-5-21-210,-1 0-1,-1 1 1,-13-26 0,8 18-578,13 24 696,1 1-48,0 6 116,0-1-1,0 0 1,0 1-1,0-1 0,0 0 1,0 1-1,0-1 1,0 1-1,0 0 1,0-1-1,0 1 0,1 1 1,-2-2 25,7 4 51,0 1 0,0-2 0,0 1 0,1-1 0,0 0-1,-1 0 1,1-1 0,0 0 0,14 1 0,8 0 69,36-2 0,-59-1-129,321 11 73,-233-10 273,-55-1 432,-39 0-742,-1 0 0,0 0 0,0 0 0,0-1 0,0 1 1,0 0-1,0 0 0,0 0 0,0 0 0,0 0 0,0-1 1,0 1-1,1 0 0,-1 0 0,0 0 0,0 0 0,0 0 1,0-1-1,0 1 0,0 0 0,0 0 0,0 0 0,0 0 1,-1-1-1,1 1 0,0 0 0,0 0 0,0 0 1,0 0-1,0 0 0,0 0 0,0-1 0,0 1 0,0 0 1,0 0-1,0 0 0,-1 0 0,1 0 0,0 0 0,0 0 1,0-1-1,-6-7 53,5 6-29,-2 0-79,0 1 1,0-1 0,0 1-1,0-1 1,0 1 0,0 0 0,0 0-1,0 0 1,0 0 0,0 1-1,-1 0 1,1-1 0,0 1 0,0 0-1,-1 0 1,-3 1 0,-3 1-67,-1-1 0,1 2 0,-15 4 0,11-2 64,0 1 0,0 1 0,0 0-1,1 1 1,0 0 0,-17 15 0,24-18 22,1 0-1,-1 0 1,1 0 0,0 1 0,0 0 0,1 0 0,0 0-1,0 1 1,0-1 0,1 1 0,0 0 0,1 0 0,-1 0 0,1 0-1,-1 8 1,3-12 23,0 0-1,0 0 0,0 0 0,1 0 1,-1 0-1,1 0 0,0-1 1,0 1-1,0 0 0,0 0 0,0-1 1,0 1-1,1-1 0,-1 1 1,1-1-1,0 0 0,0 1 0,0-1 1,0 0-1,0 0 0,3 2 1,4 2 91,0 0 0,0 0 0,0-1 0,12 6 0,-3-5-16,0 0 0,0 0 1,0-2-1,0 0 0,1-1 1,0-1-1,-1-1 0,1-1 1,24-2-1,22-5-28,83-20 1,-105 18 75,123-31 19,-121 27 69,71-32 1,-89 31-121,-20 9-140,0 1 0,1 1 1,13-5-1,-12 1 24,-9 7 15,0 0 0,0 0 0,0 0 0,0 0 1,0 0-1,0 0 0,0 0 0,0 0 0,0 0 0,0 0 0,1 0 0,-1 0 0,0 0 0,0 0 1,0 0-1,0 0 0,0 1 0,0-1 0,0 0 0,0 0 0,0 0 0,0 0 0,0 0 0,0 0 0,0 0 1,0 0-1,0 0 0,1 0 0,-1 0 0,0 0 0,0 0 0,0 0 0,0 0 0,0-1 0,0 1 1,0 0-1,0 0 0,0 0 0,0 0 0,0 0 0,0 0 0,0 0 0,0 0 0,0 0 0,0 0 0,0 0 1,1 0-1,-1 0 0,0 0 0,0 0 0,0 0 0,0 0 0,0 0-68,18 0 122,-18-1-59,0 1 0,0 0-1,0-1 1,-1 1 0,1 0 0,0-1-1,0 1 1,0 0 0,-1-1 0,1 1-1,0 0 1,0-1 0,-1 1 0,1 0-1,0 0 1,0 0 0,-1-1 0,1 1-1,0 0 1,-1 0 0,1 0 0,0 0-1,-1-1 1,1 1 0,0 0 0,-1 0-1,1 0 1,-1 0 0,1 0 0,0 0-1,-1 0 1,1 0 0,0 0 0,-1 0-1,1 0 1,0 0 0,-1 1 0,-22 3-436,12-2 332,-10 4 58,-1 0 0,1 1 0,0 1 1,1 1-1,0 1 0,-23 16 0,36-22 19,1 0 0,-1 1 0,1 0 0,0 0 0,-7 10 0,12-14 35,0 0 0,0 0 0,0 0 0,0 1 0,0-1 1,0 0-1,0 1 0,1-1 0,-1 0 0,1 1 0,-1-1 0,1 1 0,0-1 0,-1 1 0,1-1 0,0 1 0,0-1 0,0 1 0,0-1 1,0 1-1,0-1 0,1 1 0,-1-1 0,0 0 0,1 1 0,-1-1 0,1 1 0,-1-1 0,1 0 0,0 1 0,0-1 0,0 0 0,-1 0 1,1 1-1,0-1 0,0 0 0,1 0 0,0 1 0,7 4 69,0 0 0,0 0 1,1 0-1,0-1 0,0-1 1,0 0-1,0 0 0,1-1 0,20 3 1,-6-2 95,1-2 0,1 0 0,25-3 0,-29 0-101,-1-1-1,0-1 1,0-1-1,-1-1 1,1-1-1,23-10 1,-17 4-44,74-31 345,-84 34-272,-1-1 0,0 0-1,25-21 1,-26 18-97,-2 0 0,0 0 0,0-2 1,-1 1-1,14-23 0,-20 27 17,-2 1-27,1 1 0,-1-1 1,5-13-1,-8 15-338,-4 8 95,-9 15-50,-13 25-49,-35 78 322,53-106 20,1 0 1,-5 20-1,9-28 21,-1 1 1,2-1-1,-1 0 0,0 0 1,1 1-1,0-1 1,0 0-1,1 1 0,1 6 1,-1-9 20,0 0-1,0-1 1,0 1 0,1 0 0,-1 0 0,1-1-1,0 1 1,0-1 0,0 1 0,0-1-1,0 0 1,1 0 0,-1 0 0,1 0 0,-1 0-1,1-1 1,0 1 0,-1-1 0,1 1 0,0-1-1,0 0 1,5 1 0,0-1 58,0 1-1,-1-1 1,1-1 0,0 0-1,0 0 1,0 0 0,12-3-1,-6 0-35,0 0 0,0-1 0,0 0-1,0-1 1,-1 0 0,0-2 0,0 1-1,-1-1 1,0-1 0,0 0-1,-1-1 1,0 0 0,0-1 0,-1 0-1,0-1 1,-1 0 0,0 0 0,-1-1-1,8-14 1,-4 2-5,-7 17-108,-1 0 0,0 0 0,0 0-1,-1-1 1,0 0 0,-1 0 0,1 0-1,-1 0 1,0-8 0,-11 57-793,5-9 800,1-15 57,1-1 0,1 1 0,1 27 0,2-18 10,-2-20 22,0-1 0,0 0-1,1 1 1,0-1 0,1 6-1,-1-9-6,0 0 0,0 0-1,0-1 1,0 1 0,0 0 0,0 0 0,1-1-1,-1 1 1,1 0 0,-1-1 0,1 0-1,-1 1 1,1-1 0,0 0 0,0 0-1,3 2 1,-3-2 2,0-1 0,0 1 0,0-1 0,1 1 0,-1-1 0,0 0-1,0 0 1,1 0 0,-1 0 0,0 0 0,0-1 0,1 1 0,-1 0 0,3-2 0,32-13 265,-32 13-271,49-22 154,75-47 0,-106 56-133,-1-1-1,0-1 1,-1-1 0,-1-1-1,29-35 1,-35 36-80,20-24-197,-33 37-391,-1 12 430,-1 21 100,5 84-42,-2-100 163,0 0-1,0-1 0,1 1 0,0-1 0,1 1 0,1-1 1,7 13-1,-11-21-1,1 0 1,-1-1 0,1 1-1,0-1 1,0 0-1,0 1 1,1-1 0,-1 0-1,0 0 1,1 0-1,-1 0 1,1-1 0,0 1-1,0-1 1,-1 0-1,1 1 1,0-1 0,0-1-1,3 2 1,-1-2 9,-1 1 0,0-1 1,1 0-1,-1-1 0,0 1 0,0-1 1,0 0-1,1 0 0,-1 0 1,0 0-1,0-1 0,0 0 0,3-2 1,13-6 8,-12 6-7,0 0 1,0 0 0,-1-1 0,1 0-1,6-6 1,-2-2-36,0 0 0,-1-1 0,16-27 0,-26 39 12,57-103 346,-32 56-466,-17 31 56,-6 11 63,1-1 1,8-12-1,-2 1-24,-7 14-544,1 21 116,0 2 450,-1-1 1,-1 1 0,-1 0-1,-1-1 1,0 1 0,-2 0-1,0 0 1,0-1-1,-2 1 1,0-1 0,-1 0-1,-1 0 1,0-1 0,-1 1-1,-1-1 1,-1-1-1,0 0 1,-18 23 0,25-36-6,1-1 1,0 1-1,-1-1 1,0 1 0,1-1-1,-1 1 1,0-1-1,0 0 1,-3 2 0,4-3 12,0 1 0,0-1 0,0 0 0,-1 0 0,1 0 0,0 0 0,0 0 0,0 0 0,0 0 0,0 0 0,-1 0 0,1-1 0,0 1 0,0 0 0,0-1 0,0 1 0,0-1 0,0 1 0,0-1 0,-1 0 0,2 1-18,-1-1 0,1 1 0,0 0 0,0 0 0,0 0 0,0 0 0,0 0 0,-1 0 0,1 0 1,0 0-1,0 0 0,0 0 0,0-1 0,0 1 0,0 0 0,0 0 0,0 0 0,-1 0 0,1 0 0,0 0 0,0-1 1,0 1-1,0 0 0,0 0 0,0 0 0,0 0 0,0-1 0,0 1 0,0 0 0,0 0 0,0 0 0,0 0 0,0 0 1,0-1-1,0 1 0,0 0 0,0 0 0,0 0 0,0 0 0,0 0 0,0-1 0,0 1 0,1 0 0,-1 0 0,0 0 1,0 0-1,0 0 0,0-1 0,0 1 0,0 0 0,0 0 0,1 0 0,-1 0 0,14-5 36,23-2-43,-32 6 9,157-15-120,-72 8-1507,-59 3-2591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3:58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1312 5408,'-13'-7'7690,"18"-1"-3566,10-6-3476,-12 11-199,22-18-9,-1-1 0,-1-2 0,-1 0 0,-1-1 0,21-33 0,114-209 200,-55 115-309,-14 23-59,30-74 202,-94 156-175,-2-1 0,21-75 0,-37 104-86,-1 0 0,2-32 1,-5 42-138,-1 7-71,1 0 1,-1 1-1,0-1 0,0 0 0,0 0 1,0 1-1,0-1 0,0 0 0,0 0 1,-1 1-1,1-1 0,-1 0 0,1 0 0,-1 1 1,1-1-1,-1 1 0,0-1 0,-2-2 1,3 4-8,0-1 0,0 1 1,-1 0-1,1 0 1,0-1-1,-1 1 0,1 0 1,0 0-1,-1 0 1,1-1-1,0 1 1,-1 0-1,1 0 0,0 0 1,-1 0-1,1 0 1,-1 0-1,1 0 0,0 0 1,-1 0-1,1 0 1,-1 0-1,1 0 1,0 0-1,-1 0 0,1 0 1,0 0-1,-1 0 1,1 0-1,-1 0 0,1 1 1,0-1-1,-1 0 1,1 0-1,0 0 0,-1 1 1,-7 5-28,0 0-1,0 1 1,1 0 0,0 0-1,0 1 1,1 0 0,-10 14-1,-37 57 9,-49 97 0,62-91 157,-56 179 0,64-157 248,6 1 0,-21 186 0,45-283-196,0 31 278,3-40-396,-1 1 0,0-1 0,0 1 1,1-1-1,0 0 0,-1 1 0,1-1 0,0 0 1,0 1-1,0-1 0,1 0 0,-1 0 1,3 3-1,-3-4-44,-1-1 1,1 1-1,0-1 1,0 1-1,0-1 0,-1 1 1,1-1-1,0 0 1,0 1-1,0-1 0,0 0 1,0 0-1,0 1 1,0-1-1,0 0 0,0 0 1,-1 0-1,1 0 1,0-1-1,0 1 1,0 0-1,0 0 0,0 0 1,0-1-1,0 1 1,0-1-1,-1 1 0,1 0 1,0-1-1,0 1 1,0-1-1,0 0 1,5-4 87,0 1 0,-1-1 0,8-8 0,15-18-43,-2-1 0,-1-2 0,-2 0 0,-2-2 0,21-42 0,15-55-679,-54 125 228,0 1 0,9-13-1,-12 20 343,1 1 0,-1 0-1,1-1 1,-1 1 0,0-1 0,1 1-1,-1-1 1,1 1 0,-1 0-1,0-1 1,0 1 0,1 0 0,-1-1-1,0 1 1,0 0 0,0 1 0,3 40-170,-3-33 195,0 0-1,1 0 1,0 0-1,0-1 1,1 1 0,0 0-1,5 12 1,-3-14 48,0 1 0,0-1 1,1 0-1,0 0 0,1-1 0,0 1 0,0-1 1,0 0-1,0-1 0,10 7 0,-1-3 101,1 0 0,-1-1 0,1 0 0,17 4 0,-24-9-65,-1 0 0,0-1 0,0 0 0,1-1 0,-1 0 0,1 0 0,-1-1 0,1 0 0,-1 0 1,1-1-1,-1 0 0,1 0 0,-1-1 0,1-1 0,-1 1 0,0-1 0,0 0 0,-1-1 1,1 0-1,10-7 0,-6 1 9,0-1 0,-1 0 0,-1 0 0,0-1 0,0-1 0,-1 0 0,-1 0 1,11-22-1,-9 15-145,-2-1 1,0 0 0,-1-1 0,-2 0 0,5-29 0,-9 48-13,-1 0 0,1 0 1,-1-1-1,0 1 0,0 0 0,0 0 1,0 0-1,-1 0 0,1 0 1,-1 0-1,0 0 0,-1-4 0,2 6 60,0 1 0,-1-1-1,1 1 1,0-1 0,0 1-1,-1 0 1,1-1-1,0 1 1,0-1 0,-1 1-1,1 0 1,0-1 0,-1 1-1,1 0 1,-1 0-1,1-1 1,0 1 0,-1 0-1,1 0 1,-1 0-1,1-1 1,-1 1 0,1 0-1,-1 0 1,1 0 0,-1 0-1,1 0 1,0 0-1,-1 0 1,1 0 0,-1 0-1,1 0 1,-1 0-1,1 0 1,-1 0 0,1 0-1,-1 1 1,1-1 0,-1 0-1,1 0 1,0 1-1,-1-1 1,1 0 0,-1 0-1,1 1 1,0-1 0,-1 0-1,1 1 1,-1 0-1,-2 2-26,0 0-1,0 1 0,0 0 0,-4 6 0,-20 41 22,3 0-1,-19 57 0,26-63 26,13-35 24,0 1 0,1 0 0,1-1 1,-2 13-1,4-18 33,-1 1 1,1-1-1,0 0 0,0 0 1,1 1-1,0-1 0,0 0 1,0 0-1,0 0 0,5 9 1,-5-12-29,0 0 0,0-1 0,0 1-1,0 0 1,0-1 0,0 0 0,1 1 0,-1-1 0,0 0 0,1 1 0,-1-1 0,1 0 0,0 0 0,-1 0 0,1-1-1,0 1 1,-1 0 0,1-1 0,0 1 0,0-1 0,3 1 0,2 0 44,-1-1 0,1-1 0,-1 1 0,0-1 0,7-1 0,18-6 23,0-1-1,-1-2 1,41-19 0,-41 17-57,18-9-4,-1-1-1,-1-3 0,-2-2 1,44-35-1,-64 44-121,38-28-95,-54 41 140,1 1-1,-1 0 1,1 1 0,0 0-1,15-5 1,-22 8 21,1 1-1,-1 0 1,1-1 0,-1 1-1,1 0 1,-1 0 0,1 0-1,-1 1 1,1-1 0,-1 0-1,1 1 1,-1 0 0,1-1-1,-1 1 1,0 0-1,1 0 1,2 3 0,3 1-46,-2 1 0,1 0 1,10 11-1,-10-10 58,-1 0 0,0-1 0,12 8 0,-18-14 25,0 0 0,1 1 0,-1-1 0,0 0 1,0 0-1,0 0 0,0 0 0,1 0 0,-1 1 0,0-1 0,0 0 0,0 0 0,1 0 0,-1 0 0,0 0 0,0 0 0,0 0 0,1 0 0,-1 0 0,0 0 0,0 0 0,1 0 0,-1 0 0,0 0 0,0 0 0,0 0 0,1 0 0,-1 0 0,0 0 0,0 0 0,1 0 0,-1 0 0,0 0 0,0 0 0,0 0 0,1-1 0,-3-8 241,-13-20-301,11 23 38,2 1-85,-1-1-1,0 1 1,-1 0-1,1 1 1,-1-1-1,0 0 1,0 1-1,-1 0 1,1 0-1,-1 0 1,0 1-1,0 0 1,-6-4-1,9 7 77,0-1 0,0 1 0,0 0 0,0 0 0,0 0 0,0 0 0,0 0 0,0 0 0,1 0 1,-1 0-1,0 1 0,0-1 0,0 1 0,0 0 0,0-1 0,0 1 0,-1 1 0,-1 0 1,-3 2-30,-1 1 0,1 0 0,1 0 0,-1 1 0,1 0-1,0 0 1,0 1 0,1-1 0,0 1 0,-5 8 0,-8 9-2,9-12 81,0 1 1,0 0-1,1 1 0,1 0 0,-8 21 0,13-31-23,0 1 0,0 0 0,1 0-1,0 0 1,0 0 0,0 0 0,1 0-1,0 0 1,0 0 0,0 0 0,0 0-1,1 0 1,0 0 0,0 0 0,0 0-1,1 0 1,-1 0 0,1-1 0,1 1-1,3 6 1,-2-5 49,0-1-1,0 0 0,1-1 1,0 1-1,0-1 1,0 0-1,0 0 1,1 0-1,-1-1 0,1 0 1,0 0-1,0 0 1,0-1-1,1 0 1,-1 0-1,13 2 0,2-3 59,0 0 0,0-1 0,20-4 0,67-13-136,-78 12 32,44-10 81,92-30 1,-141 36-118,-1-1-1,0-1 1,0-1 0,-1-1-1,-1-1 1,0 0-1,-1-2 1,-1-1 0,0-1-1,25-30 1,73-93-429,-114 136 405,-3 4 0,-1 1 0,1-1-1,-1 1 1,1-1 0,-1 1-1,1-1 1,-1 1 0,0-1 0,1 0-1,-1 1 1,0-1 0,0 1-1,1-1 1,-1 0 0,0 1-1,0-2 1,-2 3-384,-6 7 371,0 0 0,0 1 0,1 0 0,0 1 0,1 0-1,-5 10 1,-1 0 17,-86 146-179,93-159 226,-29 57 110,31-57-73,0 0-1,0 0 0,1 0 0,0 0 0,0 1 0,1-1 1,-1 11-1,2-17-12,0 1 1,0-1-1,0 1 0,0-1 1,0 0-1,0 1 0,1-1 1,-1 0-1,0 1 1,1-1-1,-1 0 0,1 0 1,-1 1-1,1-1 1,0 0-1,0 0 0,-1 0 1,1 0-1,1 1 0,-1-1 3,0 0 0,0-1 1,0 1-1,0-1 0,1 0 0,-1 1 0,0-1 0,0 0 0,0 0 0,0 0 0,0 1 0,0-1 0,1 0 0,-1 0 0,0-1 0,0 1 0,0 0 0,2-1 0,1 0 16,0-1 0,0 1 0,0-1 0,0 0 0,0 0 0,-1-1 0,1 1 0,-1-1 0,1 0 0,-1 0 0,4-4 0,9-14-158,-1-1-1,-1 0 0,-1 0 1,-1-1-1,14-39 1,-23 44-148,-2 18 212,-1-1-1,0 0 1,0 1-1,0-1 0,0 0 1,0 0-1,0 1 0,0-1 1,0 0-1,0 1 0,0-1 1,0 0-1,0 1 0,0-1 1,0 0-1,-1 0 0,1 0 1,-5 16-645,-9 29 575,-11 43 403,23-78-223,0 0 1,1 0-1,1 0 0,-1 0 0,1 0 0,1 0 0,2 15 0,-2-22-35,-1 0-1,1 0 0,-1-1 1,1 1-1,-1 0 0,1-1 0,0 1 1,0-1-1,0 1 0,0-1 0,0 0 1,0 1-1,1-1 0,-1 0 0,0 0 1,1 1-1,-1-1 0,1 0 0,-1 0 1,1-1-1,-1 1 0,1 0 0,0 0 1,-1-1-1,1 1 0,0-1 1,0 0-1,2 1 0,3-1 98,1 0 1,0 0-1,0 0 0,-1-1 1,9-2-1,-16 3-126,30-6 120,1-2 0,-1 0 1,-1-3-1,0 0 0,0-2 1,-1-1-1,47-31 0,-43 20-215,-2-1 0,47-51-1,-75 74 50,-1 2-3,0 0 1,0-1-1,1 1 0,-1 0 0,0 0 0,1 0 0,-1 0 0,1 0 1,2-1-1,-4 2 30,0 0 1,1 0-1,-1 0 1,0 0-1,0 1 1,1-1-1,-1 0 1,0 0-1,0 1 1,0-1-1,1 0 1,-1 0-1,0 1 1,0-1-1,0 0 1,0 0-1,0 1 1,0-1-1,0 0 1,0 1-1,0-1 1,0 0-1,1 0 1,-1 1-1,-1-1 1,1 0-1,0 1 1,0-1-1,0 0 1,0 1-1,0-1 1,-25 83-225,22-74 202,-1 4 44,1 0 0,-2 19 0,4-28 21,1 0 1,0 0 0,0-1 0,0 1-1,1 0 1,-1 0 0,1-1-1,0 1 1,0 0 0,1-1 0,-1 1-1,0-1 1,4 5 0,-3-4 69,0-1 0,1 1 0,0-1 0,5 6 0,-7-8-72,1 0 1,-1 0 0,0-1-1,0 1 1,0 0-1,1-1 1,-1 1-1,0-1 1,1 1-1,-1-1 1,0 0 0,1 1-1,-1-1 1,1 0-1,-1 0 1,0 0-1,1 0 1,1 0-1,3-2 57,-1 1 0,1-1-1,-1 0 1,1 0 0,-1 0-1,0-1 1,0 0 0,0 0-1,6-5 1,6-6-55,17-20 1,-14 14-41,92-93-510,-112 113 505,0 0-1,0 0 0,0-1 0,0 1 0,0 0 0,1 0 0,-1 0 0,0 0 0,0 0 0,0-1 0,0 1 1,0 0-1,0 0 0,0 0 0,1 0 0,-1 0 0,0 0 0,0 0 0,0-1 0,0 1 0,0 0 0,1 0 1,-1 0-1,0 0 0,0 0 0,0 0 0,0 0 0,1 0 0,-1 0 0,0 0 0,0 0 0,0 0 1,1 0-1,-1 0 0,0 0 0,0 0 0,0 0 0,0 0 0,1 0 0,-1 0 0,0 1 0,0-1 0,1 9-237,-5 16 283,3-23-67,-4 23-74,2-17 127,1 0 0,0 1 1,1-1-1,0 1 0,0 0 0,2 11 0,-1-16 17,0-1 0,1 1 0,0-1 0,-1 0 0,1 1 0,0-1 0,3 5 0,-3-6-5,0-1-1,0 1 0,0-1 0,1 0 0,-1 1 0,0-1 0,1 0 1,-1 0-1,1 0 0,-1 0 0,1 0 0,-1 0 0,1-1 1,-1 1-1,1 0 0,3 0 0,3 0 54,0 0 1,0 0-1,0 0 0,0-1 0,0-1 1,0 1-1,0-1 0,0 0 0,-1-1 0,1 0 1,0 0-1,8-5 0,1 0 9,1-1 0,-1-1 0,29-22 0,-32 20-74,-1 0-1,0-1 0,-1-1 0,-1 0 1,12-16-1,42-74 21,-57 89-33,87-172-389,-80 157 134,-15 28 236,1 0-1,0 0 1,-1 0 0,1 0 0,0 0 0,0 0 0,-1 0 0,1 0-1,0 0 1,0 1 0,0-1 0,0 0 0,0 1 0,0-1 0,0 1-1,1-1 1,-1 1 0,2-1 0,-3 1 11,0 0 0,0 0-1,0 0 1,0 0 0,1 0 0,-1 0-1,0 0 1,0 1 0,0-1 0,0 0-1,0 0 1,1 0 0,-1 0 0,0 0-1,0 0 1,0 1 0,0-1 0,0 0-1,0 0 1,0 0 0,0 0 0,1 1 0,-1-1-1,0 0 1,0 0 0,0 0 0,0 0-1,0 1 1,0-1 0,0 0 0,0 0-1,0 0 1,0 1 0,0-1 0,-1 0-1,2 1-19,2 34-264,-2 63 0,-12 37 393,6-81-29,2-31-17,-1 1 0,0-1 0,-2 1 1,-1-1-1,-13 32 0,19-53-24,0 0 0,0-1 0,0 1 0,-1 0 0,1-1 0,0 1-1,-1-1 1,1 0 0,0 1 0,-1-1 0,-2 2 0,4-3-29,-1 0-1,1 0 1,-1 1-1,0-1 1,1 0-1,-1 0 1,1 0-1,-1 1 1,1-1-1,-1 0 1,1 0-1,-1 0 0,0 0 1,1 0-1,-1 0 1,1 0-1,-1 0 1,0 0-1,1-1 1,-1 1-1,1 0 1,-1 0-1,1 0 1,-1-1-1,1 1 1,-1 0-1,1-1 1,-1 1-1,1 0 1,-1-1-1,1 1 0,-1-1 1,1 1-1,0-1 1,-1 1-1,1 0 1,0-1-1,0 0 1,-1 1-1,1-1 1,-5-8-185,-9-20-214,14 27 368,-1 0 0,1 1 0,-1-1-1,1 1 1,-1-1 0,1 0-1,0 1 1,0-1 0,0 0 0,0 0-1,0 1 1,0-1 0,0 0-1,1-1 1,0 2 11,-1 0-1,1 1 0,-1-1 1,1 1-1,0-1 1,-1 0-1,1 1 1,-1 0-1,1-1 1,0 1-1,0-1 1,-1 1-1,1 0 0,0 0 1,0-1-1,-1 1 1,1 0-1,0 0 1,0 0-1,0 0 1,-1 0-1,1 0 0,1 0 1,28 2 66,-8 0 34,40-3 212,0-4-1,87-17 0,-129 19-221,-1-1 0,1-1-1,-1-1 1,0-1 0,0-1-1,31-17 1,-39 17-28,0-1 0,0 0 0,-1-1 1,0 0-1,0 0 0,14-22 0,-13 15-148,-1 0-1,-1 0 1,0-1-1,8-24 0,-16 39 58,0 0-1,0 0 1,0 0-1,0 0 0,0 0 1,-1 0-1,1 0 0,-1-1 1,0 1-1,0 0 1,0 0-1,0 0 0,-2-6 1,2 8 37,0 1-1,0-1 1,-1 0 0,1 0 0,-1 1 0,1-1-1,0 0 1,-1 1 0,1-1 0,-1 0-1,1 1 1,-1-1 0,0 1 0,1-1 0,-1 1-1,0-1 1,1 1 0,-1 0 0,0-1 0,1 1-1,-1 0 1,0-1 0,0 1 0,0 0 0,1 0-1,-1 0 1,0-1 0,0 1 0,0 0 0,1 0-1,-1 0 1,0 1 0,0-1 0,-1 0-1,-2 1-17,-1 1 0,1-1 0,0 1 0,0-1-1,0 1 1,-3 3 0,-4 2 86,0 1 1,1 0-1,1 0 0,-1 1 0,-11 14 0,15-16-10,0 1 0,1 0 0,0 0-1,0 0 1,0 1 0,1 0-1,1 0 1,-4 11 0,6-15-18,0-1 0,1 1 0,0-1 0,0 1 0,0-1 0,0 1 0,1-1 0,-1 0 0,1 1 0,0-1 0,1 1 0,-1-1 1,1 0-1,0 0 0,0 0 0,0 0 0,0 0 0,1-1 0,0 1 0,-1-1 0,1 1 0,1-1 0,5 5 0,5 3 70,1 0 0,1-1 0,-1 0 0,24 10 0,-18-11-211,1 0-1,0-2 1,1 0-1,23 4 1,13-2-5257,-57-9 4881,0 0-1,0 1 1,0-1 0,-1 0-1,1-1 1,0 1 0,0 0-1,0 0 1,-1-1 0,1 1-1,0-1 1,0 1 0,-1-1-1,1 0 1,-1 0 0,1 0-1,0 0 1,-1 0 0,0 0 0,1 0-1,-1 0 1,0-1 0,3-2-1,22-20-4786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1:59:55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34 9888,'-63'-25'4480,"55"21"-3904,3-1-800,10 10 0,-2-5-960,7 4 672,8 1 128,9-2 256,-6 0-3392,8 6 1920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4:02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341 164 5152,'15'-38'1648,"-7"24"-987,-3 6-513,-1 1 371,1 0 0,0 0 0,11-12 0,35-45 8030,-63 95-6458,-41 90-403,17-45-1158,4-8-61,-22 51 129,-17 106 111,-37 97 577,95-296-1140,-3 5 12,15-29-131,1 0 0,-1 0 0,0 0 0,0 0 0,0 0 0,0 0 0,0-1 1,0 1-1,0 0 0,-1-1 0,1 1 0,-1 0 0,-3 2 0,3-3-6,-1 0-1,1 0 0,-1 0 1,0 0-1,1 0 0,-1-1 1,0 1-1,0-1 0,1 0 1,-1 0-1,-3 0 1,7-5 199,1-1 0,0 1 1,0 0-1,1 0 1,5-8-1,20-31-54,10-19-103,-10 9-164,70-97 0,-20 60 286,-66 80-224,0-1-1,1 2 0,0 0 0,1 0 0,18-9 0,-32 19 35,1 0-1,-1-1 0,0 1 0,0 0 0,0 0 0,1 0 0,-1 0 0,0-1 1,0 1-1,0 0 0,1 0 0,-1 0 0,0 0 0,0 0 0,1 0 0,-1 0 0,0 0 1,0 0-1,1 0 0,-1 0 0,0 0 0,1 0 0,-1 0 0,0 0 0,0 0 0,1 0 1,-1 0-1,0 0 0,0 0 0,1 0 0,-1 0 0,0 0 0,0 1 0,0-1 1,1 0-1,-1 0 0,0 0 0,0 0 0,0 1 0,1-1 0,-1 0 0,0 0 0,0 0 1,0 1-1,0-1 0,0 0 0,1 0 0,-1 1 0,0-1 0,0 0 0,0 0 0,0 1 1,-2 19-148,-36 146 354,1-13-2,32-129-122,-1 32-1,5-48-15,1-1 0,0 0 0,1 0 0,-1 0 0,2 0 0,-1 0 0,1 0 0,0-1 0,4 11 0,-5-15-16,0 0-1,1 0 1,-1 0 0,1 0-1,-1-1 1,1 1-1,0 0 1,0-1 0,-1 1-1,1-1 1,0 0-1,1 0 1,-1 1 0,0-1-1,0-1 1,0 1-1,1 0 1,-1 0 0,4 0-1,2 0 50,0-1-1,1 1 1,-1-1 0,12-2-1,-1 0-45,-1-2 1,1 0-1,0-1 0,-1-1 1,0 0-1,0-2 0,-1 0 0,0-1 1,-1-1-1,0 0 0,0-1 1,-1-1-1,14-14 0,-6 4-48,-1-2 1,-1-1-1,-1-1 0,-2 0 0,0-1 0,25-55 0,-34 63-47,-3 5-17,14-23-1,-16 25-347,-4 10 170,-1 10 43,-22 115-3,8-52 100,8-39 124,1-6 0,-3 45 0,9-63 17,0 0 1,0 0-1,0 0 1,1 0 0,1 0-1,-1-1 1,1 1 0,1 0-1,-1-1 1,5 9-1,-6-14-21,0 0-1,1 0 0,-1-1 1,0 1-1,0 0 0,1-1 1,-1 1-1,1-1 0,0 0 0,-1 1 1,1-1-1,0 0 0,0 0 1,-1 0-1,1 0 0,0 0 1,0-1-1,0 1 0,0-1 0,0 1 1,0-1-1,4 1 0,3-1 19,0-1-1,0 1 1,0-2-1,11-1 1,-15 1-25,53-11 82,0-4 1,-2-2-1,73-34 0,-104 41-85,0-2 0,-1 0 0,0-2 0,-2 0 0,0-2 0,0-1 0,-2 0 0,0-1 0,19-27 0,-31 36-50,-1 0-1,0 0 0,-1-1 1,0 0-1,6-19 0,-12 29-10,1 0 0,-1 0-1,0 0 1,0 0 0,0 0-1,0-1 1,0 1-1,0 0 1,0 0 0,-2-3-1,2 4 40,0 1 0,0-1 0,0 1 0,0-1 0,0 1 0,0-1 0,-1 1 0,1 0 0,0-1 0,0 1 0,-1-1 0,1 1 0,0 0 0,0-1 0,-1 1 0,1-1 0,0 1 0,-1 0 0,1 0 0,-1-1 0,1 1 0,-1 0 0,1 0 0,0-1 0,-1 1 0,1 0 0,-1 0 0,1 0 0,-1 0 0,1 0 0,-1 0 0,1 0 0,-1 0 0,1 0 0,-1 0 0,1 0 0,-1 0 0,1 0 0,-1 0 0,1 0 0,0 0 0,-1 0 0,1 1-1,-1-1 1,0 0 0,-3 3-34,-1 0 0,1 1 0,0-1 0,0 1-1,-4 3 1,1 0-4,-122 124-86,107-107 132,-4 2 15,2 1 1,1 2-1,-21 31 0,43-58 4,0 0 0,0 0 0,-1 1 0,1-1-1,1 0 1,-1 0 0,0 0 0,0 1-1,1-1 1,-1 0 0,1 1 0,0-1 0,0 0-1,0 1 1,0-1 0,0 0 0,0 1-1,1-1 1,-1 0 0,1 1 0,0-1 0,0 0-1,-1 0 1,1 0 0,0 1 0,1-1-1,-1 0 1,0 0 0,1-1 0,-1 1-1,1 0 1,0 0 0,-1-1 0,1 1 0,0-1-1,0 1 1,0-1 0,0 0 0,0 0-1,0 0 1,0 0 0,4 1 0,0-1 43,1 1 1,-1-1-1,0 0 0,1-1 1,-1 0-1,1 0 0,-1 0 1,0-1-1,1 0 0,-1 0 1,0-1-1,0 1 1,1-1-1,-1-1 0,-1 1 1,1-1-1,0 0 0,-1-1 1,1 1-1,-1-1 0,0 0 1,0 0-1,6-8 1,0 0-46,0-1 0,-1 0 1,-1-1-1,0 0 1,-1-1-1,-1 1 1,0-2-1,5-15 1,-5 10-61,-2 5-207,0 1 0,14-28 1,-24 72-407,1-15 586,-5 21-73,-1-1 0,-19 38 1,-57 74 209,47-83 32,-91 137 147,-15-17 75,139-176-273,0-1 0,-1 0-1,0 0 1,1-1 0,-10 6 0,14-10-34,1 0 0,-1 0 1,1 0-1,-1 0 0,0 0 0,0-1 1,1 1-1,-1 0 0,0-1 1,0 0-1,0 1 0,1-1 0,-1 0 1,0 0-1,0 0 0,0 0 1,0 0-1,1-1 0,-1 1 0,0 0 1,0-1-1,-3-1 0,3 1-16,0-1 0,0 1-1,0-1 1,0 0-1,0 1 1,1-1 0,-1 0-1,0 0 1,1 0-1,-1-1 1,1 1 0,0 0-1,0 0 1,0-1 0,0 1-1,-1-5 1,-1-6-35,1-1 0,0 1 1,1 0-1,0-1 0,1 1 1,1 0-1,0-1 0,0 1 1,7-23-1,-6 30 17,1 1 1,0 0-1,0 0 0,0 0 1,0 0-1,1 0 0,0 1 1,0-1-1,0 1 0,0 0 0,1 1 1,6-5-1,2-1 23,1 0 0,1 1 0,16-6-1,10-2 6,56-13 0,-42 14-11,-37 10 13,231-77 301,-33-16-6,-191 85-244,0-2-1,-1-1 1,-1 0 0,-1-2-1,0-1 1,-1 0 0,33-42-1,0-9 10,62-107 0,-63 82-248,58-148 0,-93 195-168,-56 135-108,1-3 547,11-20-58,-121 273 289,117-279-287,14-31 201,-22 56 1,37-82-213,1 0 0,0 1 0,-1-1 0,1 0 0,0 0 0,-1 0 0,1 1 0,0-1 0,0 0 0,0 0 0,0 0 1,0 1-1,0-1 0,1 0 0,-1 0 0,0 0 0,1 2 0,0-2-6,-1-1 0,1 1 0,-1-1 0,1 1 0,-1-1 0,1 1 0,-1-1 0,1 1 0,0-1 0,-1 1 0,1-1 0,0 0 0,-1 1 0,1-1 0,0 0 0,0 0-1,-1 1 1,1-1 0,0 0 0,1 0 0,2 0 27,1 0-1,0-1 0,-1 1 0,1-1 0,-1 0 0,1 0 1,7-4-1,3-2-16,0-1 0,0-1 0,-1 0 1,0-1-1,15-16 0,25-16-239,-53 41 202,1 0 0,-1 1-1,0-1 1,0 0-1,1 0 1,-1 1-1,0-1 1,1 1-1,-1-1 1,1 1 0,-1-1-1,0 1 1,1 0-1,-1 0 1,1 0-1,-1 0 1,1 0-1,-1 0 1,1 0 0,-1 0-1,1 1 1,-1-1-1,1 1 1,-1-1-1,0 1 1,1-1-1,-1 1 1,0 0 0,1-1-1,-1 1 1,0 0-1,0 0 1,0 0-1,0 0 1,0 0-1,0 0 1,2 3-1,1 3 5,0 0 0,0 1 0,0-1 0,-1 1 0,4 10 0,0 6 10,15 36 91,-19-54-163,-1 0 1,2-1 0,-1 1 0,0-1-1,1 0 1,0 1 0,6 5 0,-8-10-455,1 1 0,-1 0 0,0-1 0,0 1 1,1-1-1,-1 0 0,1 0 0,-1 0 0,5 1 0,-4-1-425,0-1 0,0 1-1,0-1 1,-1 0 0,1 0-1,0 0 1,0-1 0,0 1 0,3-1-1,11-4-2323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4:0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61 12224,'-126'-47'5535,"86"39"-4831,30 3-576,5 10-224,10-5-800,9 8 480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4:06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33 340 7232,'-19'9'2314,"18"-9"-2277,1 1 0,0-1-1,-1 0 1,1 0 0,0 0 0,0 0-1,-1 0 1,1 1 0,0-1-1,0 0 1,-1 0 0,1 0-1,0 1 1,0-1 0,0 0-1,-1 0 1,1 1 0,0-1 0,0 0-1,0 0 1,0 1 0,0-1-1,0 0 1,-1 1 0,0 3 269,0-1 0,-1 1 0,1 0 0,1 0 0,-1 0 0,0 0 0,1-1 0,0 1 0,0 0 0,0 0 0,1 0 0,-1 0 0,1 0 0,0 0 0,0-1 0,0 1 0,0 0 0,1-1 0,-1 1-1,1-1 1,0 1 0,0-1 0,3 3 0,-1-2-135,0-1 0,0 0 0,0 0 0,0 0 0,0-1 0,1 0-1,-1 1 1,1-1 0,0-1 0,0 1 0,7 1 0,8 0 518,29 3 1,-24-5-458,0-1 1,-1-1 0,1-2-1,-1 0 1,0-1 0,0-2-1,29-10 1,-42 13-169,-1 0-1,0-1 1,0-1-1,0 0 1,0 0-1,-1-1 1,0 0-1,0 0 1,0-1-1,-1 0 1,11-12 0,-13 9 18,1 0 0,-2-1 1,1 0-1,-2 0 1,1 0-1,-2-1 1,1 1-1,-2-1 0,1 0 1,0-19-1,-2 14-26,0 0 0,-2 0 0,-4-33 0,4 42-96,-1-1 1,-1 1 0,0-1 0,0 1 0,0 0 0,-1 0 0,0 0 0,-9-12 0,9 16-22,1 0 0,-1 0-1,0 0 1,0 1 0,0-1-1,0 1 1,-1 0 0,1 1-1,-1-1 1,0 1 0,1 0-1,-1 0 1,-7-2 0,5 2 15,1 1-1,-1 0 1,1 0 0,-1 0 0,0 1 0,0 0 0,1 0 0,-1 1 0,0 0 0,1 0 0,-1 1 0,1 0 0,-1 0-1,1 0 1,-11 6 0,2 0 25,1 0 0,0 1 0,1 1 0,0 0 0,-13 14 0,6-4 84,1 1 1,1 1-1,1 1 1,1 1-1,2 0 1,0 0-1,1 2 1,1 0-1,2 0 1,-12 45-1,19-59 6,0 1 0,1 0 0,1 0 0,0 0 0,2 22 0,-1-26-18,2-1 0,-1 0 0,1 1 0,0-1 0,1 0 1,0 0-1,0 0 0,1-1 0,0 1 0,5 7 0,-2-7 9,-1 1 0,2-2-1,-1 1 1,1-1-1,0 0 1,1-1 0,0 1-1,0-2 1,0 1 0,1-2-1,-1 1 1,1-1 0,0 0-1,0-1 1,16 3 0,-9-3 65,-1-1 0,1-1 1,0 0-1,0-1 0,0-1 1,0 0-1,-1-2 0,1 0 1,21-6-1,3-6 70,0-1 1,57-32-1,72-53 168,-122 69-219,0-2 0,51-49 0,7-22-272,-86 91 139,-19 14-18,-1 0-1,1-1 1,-1 1-1,1 0 1,-1 0-1,1-1 1,0 1-1,-1 0 1,1 0 0,-1 0-1,1 0 1,0 0-1,-1 0 1,1 0-1,0 0 1,-1 0-1,1 0 1,0 0-1,-1 0 4,1 0 0,-1 1 0,0-1-1,0 0 1,1 0 0,-1 1-1,0-1 1,0 0 0,1 0-1,-1 1 1,0-1 0,0 0 0,0 1-1,0-1 1,1 0 0,-1 1-1,0-1 1,0 0 0,0 1-1,0-1 1,0 0 0,0 1 0,-4 23-127,3-21 102,-2 12 32,-2-1-1,0 0 1,0-1-1,-1 1 1,-9 13 0,-44 60 253,15-24-53,31-44-146,6-9-53,0 1-1,1-1 0,0 1 1,-5 15-1,10-25 14,1 0 0,-1 0 0,1 0 0,0 1 0,-1-1 0,1 0-1,0 0 1,0 1 0,0-1 0,0 0 0,0 0 0,0 0-1,0 1 1,1 1 0,0-2-4,-1-1 1,0 0-1,0 1 0,1-1 1,-1 1-1,1-1 0,-1 0 1,0 1-1,1-1 0,-1 0 1,1 0-1,-1 1 0,0-1 1,1 0-1,-1 0 0,1 0 1,-1 1-1,1-1 0,-1 0 1,1 0-1,-1 0 0,1 0 1,-1 0-1,2 0 0,3-1 55,0 0 0,0 0 0,0 0 0,0-1 0,0 1 0,6-4 0,17-8 65,0-2 0,44-31 0,47-48-154,-112 88-4,-1 0-66,1 1 0,0 0 0,0 0 0,12-7 0,-17 12 79,-1-1-1,0 1 0,0-1 0,0 1 0,0-1 1,1 1-1,-1 0 0,0-1 0,1 1 1,-1 0-1,0 0 0,0 0 0,1 0 1,-1 0-1,0 0 0,1 1 0,-1-1 0,0 0 1,0 1-1,1-1 0,-1 0 0,0 1 1,0 0-1,0-1 0,0 1 0,0 0 1,0-1-1,0 1 0,0 0 0,0 0 0,0 0 1,0 0-1,0 0 0,0 0 0,-1 0 1,1 0-1,0 2 0,2 3-19,-1-1 1,0 1-1,0 0 0,-1 0 0,0-1 1,1 12-1,-1 40 44,-1-38 86,-1 0-50,1 24 44,0-41-70,0 1 1,0-1-1,0 0 0,1 0 0,-1 0 0,1 0 0,0 0 1,0 0-1,0 0 0,-1 0 0,2-1 0,-1 1 1,0 0-1,0 0 0,1-1 0,1 3 0,-2-4-9,0 1 0,1 0-1,-1-1 1,0 1-1,0-1 1,1 0 0,-1 1-1,0-1 1,1 0-1,-1 0 1,0 0 0,1 0-1,-1 0 1,0 0-1,1 0 1,-1 0 0,0-1-1,3 0 1,28-11 136,-21 7-100,147-75 393,-138 67-417,-1 0 0,0-1 0,-1-1 0,0 0 0,-1-2 0,17-21 0,-16 16-45,-2-1 0,-1-1 0,-1-1 0,20-46 0,-19 30-281,21-85-1,-32 98 27,-4 26 227,0 1-1,0 0 0,-1-1 0,1 1 0,0 0 0,-1-1 0,1 1 0,-1 0 1,1 0-1,-1-1 0,1 1 0,-1 0 0,0 0 0,-1-2 0,1 3 36,1-1-1,0 1 0,0 0 1,0 0-1,-1-1 0,1 1 1,0 0-1,-1 0 0,1-1 1,0 1-1,-1 0 0,1 0 0,0 0 1,-1-1-1,1 1 0,0 0 1,-1 0-1,1 0 0,0 0 1,-1 0-1,1 0 0,-1 0 1,1 0-1,0 0 0,-1 0 0,1 0 1,-1 0-1,1 0 0,0 0 1,-1 0-1,1 0 0,0 0 1,-1 1-1,1-1 0,0 0 1,-1 1-1,-8 5-88,0 1 1,0 0 0,1 1-1,0 0 1,-12 16 0,-28 37 71,2 1-1,-61 113 1,100-163 52,1 1-1,0-1 1,1 1 0,1 1-1,0-1 1,-3 23-1,6-32 0,1 0 0,0 0-1,0 0 1,0 0 0,0 1-1,0-1 1,1 0 0,0 0-1,0 0 1,0 0 0,0 0-1,1-1 1,-1 1 0,1 0-1,0-1 1,0 1 0,0-1-1,1 1 1,-1-1 0,1 0-1,0 0 1,0 0 0,0 0-1,0-1 1,0 1 0,6 2-1,0-1 51,0 0-1,0-1 0,0 0 0,0-1 1,0 0-1,0 0 0,1-1 0,-1 0 0,1-1 1,-1 0-1,1 0 0,-1-1 0,16-4 0,-4 1 23,0-2-1,-1 0 0,0-2 0,-1 0 0,21-11 0,127-92 114,-123 80-193,28-22-108,-24 16-105,66-37-1,-113 74 191,0-1 1,-1 1-1,1-1 0,0 1 0,-1 0 1,1-1-1,0 1 0,0 0 1,-1-1-1,1 1 0,0 0 0,0 0 1,0 0-1,-1-1 0,1 1 0,0 0 1,0 0-1,0 0 0,-1 0 1,1 1-1,0-1 0,0 0 0,0 0 1,-1 0-1,1 1 0,0-1 0,0 0 1,-1 1-1,1-1 0,0 1 0,-1-1 1,1 0-1,0 1 0,-1 0 1,1-1-1,-1 1 0,2 1 0,-1 0-13,-1-1-1,1 1 1,0 0-1,-1 1 1,1-1-1,-1 0 1,0 0-1,0 0 1,0 0-1,0 0 1,0 0-1,0 0 1,-1 3-1,-16 58-139,11-44 207,1 1 0,1-1-1,-4 33 1,8-46-34,0 0-1,0 0 0,1 0 1,-1-1-1,1 1 0,1 0 1,-1 0-1,1-1 0,0 1 1,0-1-1,0 1 0,1-1 1,0 0-1,0 0 0,0 0 1,8 8-1,-7-9 37,1 0 0,-1 0 0,1 0 1,0 0-1,0-1 0,1 0 0,-1 0 0,0 0 0,1 0 0,0-1 0,7 2 0,-4-2 5,1-1 0,-1 1 0,1-1 0,-1-1-1,1 0 1,15-2 0,-2-2 15,0-1 0,-1-1 1,1-1-1,-1-1 0,27-13 1,180-102 229,-201 104-317,-1 0 0,0-2 0,-2-2 0,0 0 0,36-45 0,-6-7-192,-50 69 178,5-9-67,-10 15 86,0 0-1,0-1 1,0 1 0,1 0-1,-1-1 1,0 1-1,0-1 1,0 1 0,0 0-1,0-1 1,0 1-1,0-1 1,0 1-1,0 0 1,0-1 0,0 1-1,0-1 1,0 1-1,0 0 1,0-1 0,0 1-1,0-1 1,-1 1-1,1 0 1,0-1-1,0 1 1,0 0 0,-1-1-1,1 0 1,-1 1 2,1 0 0,-1 0 0,1 0 0,-1 0 0,0-1 1,1 1-1,-1 0 0,1 0 0,-1 0 0,1 0 0,-1 0 0,1 0 1,-1 0-1,1 1 0,-1-1 0,0 0 0,1 0 0,-1 0 0,1 0 0,-1 1 1,1-1-1,-1 0 0,1 0 0,-1 1 0,-14 7-111,0 1 0,1 0 0,1 1 0,-14 11 0,-53 55-79,55-52 148,-11 11 76,-54 66-1,81-88-8,0 0-1,0 0 1,1 1-1,1 0 1,1 0-1,0 1 0,0-1 1,2 1-1,-6 30 1,9-40 13,1-1 1,0 1-1,0 0 0,0 0 1,0 0-1,1-1 0,0 1 1,0 0-1,0-1 0,3 8 1,-3-10-3,0-1 0,0 1 1,0-1-1,0 1 0,0-1 1,0 1-1,0-1 0,1 0 0,-1 1 1,0-1-1,1 0 0,-1 0 1,1 0-1,-1 0 0,1-1 0,0 1 1,-1 0-1,1 0 0,0-1 1,0 0-1,-1 1 0,1-1 0,0 0 1,0 1-1,0-1 0,-1 0 1,1-1-1,0 1 0,0 0 1,0 0-1,2-2 0,1 1 17,0-1 0,0 1-1,0-1 1,-1-1 0,1 1 0,-1-1-1,5-3 1,30-26 115,-21 17-101,21-18-77,-1-1 0,-2-1 0,61-78 0,-89 102-200,-6 8-55,-3 5-5,-16 18 26,0 1 200,1 2-1,1 0 1,-18 37 0,-27 77-45,53-120 87,-48 121-14,-110 244 743,160-372-681,-17 30 198,20-37-191,0 0 0,0 0 0,0 0 0,-1 0 0,1 0 0,-1-1 0,0 1 0,-6 3 0,8-5-40,0-1 1,0 1-1,0-1 0,0 0 1,0 1-1,0-1 0,0 0 1,0 0-1,0 0 0,0 0 1,0 0-1,-1 0 0,1 0 1,0 0-1,0 0 0,0-1 1,0 1-1,0 0 0,-1-1 1,-1 0-49,1-1 1,-1 1 0,1-1-1,0 0 1,-1 1 0,1-1-1,-2-3 1,-2-1-85,1-1-1,0 1 1,-7-14 0,9 14 73,0 0 0,1 0 0,0 0 1,0 0-1,0 0 0,1 0 0,0 0 0,0-1 0,0 1 1,1-1-1,0 1 0,0 0 0,1-1 0,-1 1 0,1 0 1,1 0-1,2-8 0,-1 6 6,1-1 0,0 1 1,0 1-1,1-1 0,0 1 0,1-1 0,-1 2 0,1-1 1,1 0-1,-1 1 0,14-9 0,40-26 1,112-54 0,-21 13 261,-107 54-54,-1-2 1,-2-1 0,56-56-1,-50 42 61,-11 12 43,55-67 0,-50 40 95,52-103-1,-79 136-92,-73 143-484,40-81 365,-18 50 1,37-83-116,-1-1 1,0 1 0,1 0-1,-1 0 1,1-1 0,0 1-1,0 0 1,-1 0 0,1 0-1,1 3 1,-1-5-12,0 1 0,0-1 0,1 0 0,-1 1 0,0-1 0,1 0 0,-1 1 0,0-1 0,1 0-1,-1 1 1,1-1 0,-1 0 0,0 0 0,1 1 0,-1-1 0,1 0 0,-1 0 0,1 0 0,-1 0 0,0 0 0,1 0 0,-1 1 0,1-1 0,-1 0-1,1 0 1,-1-1 0,1 1 0,-1 0 0,1 0 0,-1 0 0,1 0 0,-1 0 0,0 0 0,1-1 0,-1 1 0,1 0 0,-1 0 0,1-1-1,-1 1 1,31-14 147,-1-1 0,0-1 0,45-35 1,-30 21-273,-38 25 47,0 1 1,0 0-1,0 1 0,0 0 1,0 0-1,13-3 0,-19 5 46,1 1 0,0 0 0,-1-1 0,1 1 0,0 0 0,-1 0 0,1 0 0,-1 0 0,1 1 0,0-1 0,-1 0-1,1 1 1,-1-1 0,1 1 0,0-1 0,-1 1 0,1 0 0,-1-1 0,0 1 0,1 0 0,-1 0 0,0 0 0,1 0 0,-1 0 0,0 1 0,0-1 0,0 0 0,0 1 0,0-1 0,0 0-1,-1 1 1,1-1 0,0 1 0,-1-1 0,1 1 0,-1-1 0,1 1 0,-1 2 0,2 6-11,-1-1 0,0 1 0,-1-1 0,0 1 0,-1 0 0,0-1 0,-3 13 0,-7 24-14,-22 59-1,-26 46 176,-85 159 208,16-65 241,119-227-496,0-1 1,-1 0 0,-21 27-1,28-40-65,1-1 0,-1 0 0,0 0 0,0-1 0,0 1 0,0-1 0,0 1 0,-7 2 0,9-5-13,-1 1 1,1-1-1,-1 1 0,1-1 0,-1 0 0,1 0 1,-1 0-1,1 0 0,-1 0 0,1 0 1,-1 0-1,0 0 0,1-1 0,-1 1 0,1-1 1,-1 1-1,1-1 0,0 1 0,-1-1 1,1 0-1,-1 0 0,1 0 0,0 0 0,0 0 1,0 0-1,-2-2 0,-2-3 8,0 1 0,0-1 0,1-1 0,0 1 0,1-1 0,-1 1 0,-2-9 0,-2-7-29,-5-23-1,9 28 6,1-1 0,1 1 0,1 0 0,0-29 0,4 14-33,8-44 0,-8 57 25,2 1 0,0-1 0,1 1 0,1 1 0,13-28 0,-16 38 4,1 0 0,-1 1-1,1-1 1,0 1 0,1 0-1,-1 0 1,1 1-1,0-1 1,1 1 0,-1 1-1,1-1 1,0 1 0,0 0-1,0 1 1,9-4-1,-1 3-21,-1 1-1,1 0 1,0 1-1,0 0 0,23 1 1,73 11-399,-85-7-630,-1 2 0,39 13 0,-51-14-918,-1 1 0,1 1-1,18 12 1,2 6-1789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4:0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224 915 7136,'3'-9'880,"3"-16"1445,-5 20-2397,1-6 1294,-1 0 0,0 0 1,0-12-1,-1 20-953,0 0-1,0 1 1,-1-1-1,1 1 1,-1-1-1,1 1 1,-1-1-1,0 1 1,0-1 0,0 1-1,0 0 1,0-1-1,-1 1 1,1 0-1,-1 0 1,1 0-1,-1 0 1,0 0-1,0 0 1,0 1-1,-2-3 1,3 4-207,-1-1 0,1 1 0,-1-1 0,1 1 0,0-1 0,-1 1 0,1 0 0,-1 0 0,1 0 0,-1 0 0,1 0 0,-1 0 0,1 0 0,-1 0 0,1 1 0,-1-1 0,1 0 0,-1 1 0,1 0 0,-1-1 0,1 1 0,0 0 0,0-1 0,-1 1 0,1 0 0,0 0 0,-1 1 0,-6 5-29,2 0 0,-1 0 0,-7 11 0,8-10 62,-17 22 94,-31 57 1,45-69-107,0 0-1,1 0 1,1 1-1,1 0 1,-5 23-1,9-31-6,1-1-1,0 1 1,1 0-1,0-1 1,1 1-1,0 0 1,0-1-1,1 1 1,1-1-1,0 0 1,0 0-1,1 0 1,5 10-1,-6-14-18,1 0 1,-1-1-1,1 1 1,0-1-1,1 0 1,-1 0-1,1-1 0,0 1 1,1-1-1,-1 0 1,0 0-1,1-1 0,0 1 1,0-1-1,0-1 1,0 1-1,1-1 1,-1 0-1,1 0 0,-1-1 1,12 1-1,-4-1 97,1-1 0,-1-1 1,30-5-1,42-15 139,-79 19-280,28-8 60,-1-1 0,35-16-1,-56 21-54,-1 0-1,0-1 0,-1 0 0,0-1 0,0 0 1,-1-1-1,0 0 0,15-17 0,-21 21-82,-1 0 0,0 1 0,0-1 0,5-11 0,-8 15 46,1 0 0,-1 0 0,0 0 0,1 0 0,-1 0 0,0 0 0,0-1 0,1 1 0,-1 0 0,0 0 0,0 0 1,0 0-1,-1-1 0,1 1 0,0 0 0,0 0 0,-1 0 0,1 0 0,0 0 0,-1 0 0,1-1 0,-1 1 0,0 0 0,1 0 0,-1 0 0,0 1 0,1-1 0,-3-2 1,2 3-12,1 0 0,-1-1 0,0 1 0,0 0 0,0 0 0,0-1 0,1 1 0,-1 0 0,0 0 1,0 0-1,0 0 0,0 0 0,0 0 0,1 0 0,-1 1 0,0-1 0,0 0 0,0 0 0,1 1 0,-1-1 1,0 0-1,-1 1 0,-1 1-82,-4 0 69,0 2 0,0-1 1,1 1-1,-1 0 1,1 1-1,0-1 1,0 1-1,0 0 1,-7 9-1,11-11 60,0-1 0,0 1-1,0-1 1,1 1 0,-1 0-1,1-1 1,0 1 0,0 0 0,0 0-1,0 0 1,-1 6 0,2-7-4,0 0 0,0 0 0,1 0 1,-1 0-1,0 0 0,1-1 0,-1 1 1,1 0-1,0 0 0,-1 0 0,1 0 1,0-1-1,0 1 0,0 0 0,1-1 1,-1 1-1,0-1 0,1 1 0,-1-1 1,2 2-1,4 2 92,0 0 0,0 0 0,1 0 0,-1-1 1,1 0-1,0-1 0,0 0 0,0 0 0,0 0 0,1-1 0,-1-1 0,14 2 1,-17-3-68,1 1 1,-1-1-1,1-1 1,-1 1-1,0-1 1,1 0-1,-1 0 1,0 0-1,0-1 1,0 0-1,0 0 1,0 0 0,0-1-1,0 0 1,-1 1-1,1-2 1,-1 1-1,0 0 1,0-1-1,7-8 1,-9 9-78,0 0 0,-1 0 1,1-1-1,0 1 0,-1-1 0,0 1 1,0-1-1,0 1 0,0-1 0,0 0 1,-1 0-1,1 1 0,-1-1 0,-1-6 1,0 2-41,0 0-1,0 0 1,-1 0 0,-1 0 0,-4-12 0,6 18 24,-1-1 0,1 0 1,-1 1-1,0-1 0,0 1 0,0-1 0,0 1 1,-1 0-1,1 0 0,0 0 0,-1 0 1,-5-3-1,7 4-3,-1 0 1,0 0 0,0 0-1,0 1 1,-1-1 0,1 0 0,0 1-1,0-1 1,0 1 0,0 0-1,-1 0 1,1 0 0,0 0-1,0 0 1,0 0 0,-1 1-1,-2 0 1,5-1 45,-1 0 1,1 0 0,0 0-1,0 0 1,0 0-1,0 0 1,0 0-1,-1 0 1,1 1 0,0-1-1,0 0 1,0 0-1,0 0 1,0 0-1,0 0 1,0 0 0,-1 0-1,1 1 1,0-1-1,0 0 1,0 0-1,0 0 1,0 0 0,0 0-1,0 1 1,0-1-1,0 0 1,0 0-1,0 0 1,0 0-1,0 0 1,0 1 0,0-1-1,0 0 1,0 0-1,0 0 1,0 0-1,0 1 1,0-1 0,0 0-1,0 0 1,0 0-1,0 0 1,8 8-57,11 4 447,-13-9-307,1 0 0,0-1-1,1 0 1,-1 0 0,0-1 0,0 0 0,1-1-1,-1 1 1,1-1 0,-1-1 0,0 1 0,1-1-1,8-2 1,11-4 167,0-1 0,27-11 1,-15 2-92,0-1 0,-2-2 0,0-2 1,-1-1-1,57-50 0,-55 39-82,-1-2-1,-2-2 0,-2-1 0,41-62 0,-72 98-62,16-23 85,-2-1 0,-1 0 0,-1-1 0,11-31 0,-11 16-28,-3 0-1,11-74 1,-9-94-628,-13 205 451,0 1 1,0 0-1,-1-1 1,0 1 0,-2-9-1,3 14 107,0 0-1,0-1 1,0 1-1,0 0 1,0-1-1,0 1 1,0 0-1,-1 0 1,1-1-1,0 1 1,0 0-1,0 0 1,0-1-1,-1 1 1,1 0-1,0 0 1,0-1-1,-1 1 0,1 0 1,0 0-1,0 0 1,-1 0-1,1 0 1,0-1-1,-1 1 1,1 0-1,0 0 1,0 0-1,-1 0 1,1 0-1,-10 5-183,7-1 160,0-1 1,1 1-1,-1 0 1,-3 6-1,-14 38-34,-23 79 0,42-124 71,-69 233 253,51-163-205,-16 118 0,30-141 31,2 0 1,2 0-1,7 74 1,-3-101 60,1 0 0,9 29 0,-11-45-59,1 0 1,-1 0-1,1 0 0,1 0 0,-1-1 1,1 1-1,0-1 0,1 0 0,-1 0 0,1 0 1,8 6-1,-10-10-31,-1 0 0,1-1 0,-1 1 1,1-1-1,0 1 0,0-1 0,0 0 1,-1 0-1,1 0 0,0-1 0,0 1 0,0-1 1,0 0-1,0 1 0,1-1 0,-1-1 1,4 0-1,1 0 45,-1-1-1,0 0 1,0-1 0,0 1 0,-1-2 0,9-3-1,0-3-27,0 0-1,0-1 0,-1 0 0,22-24 0,-33 32-63,113-130 133,-102 115-118,179-254-31,-161 217-88,-3-2 0,45-117 0,3-119-291,-74 280 103,0 0 0,0-25-1,-5 25-89,2 13 365,0 0 0,0 0 1,0 0-1,-1 0 0,1 0 0,0 0 1,0 0-1,0 0 0,0 0 0,0 0 0,-1-1 1,1 1-1,0 0 0,0 0 0,0 0 0,0 0 1,0 0-1,-1 0 0,1 0 0,0 0 0,0 0 1,0 0-1,0 0 0,-1 0 0,1 1 1,0-1-1,0 0 0,0 0 0,0 0 0,0 0 1,0 0-1,-1 0 0,1 0 0,0 0 0,0 0 1,0 0-1,0 1 0,0-1 0,0 0 0,0 0 1,0 0-1,-1 0 0,-17 29-567,-99 184 156,-41 81 550,127-221-38,3 2-1,3 1 0,-16 84 1,36-136-4,-3 32 0,7-47-36,1 1-1,0-1 0,1 1 0,0-1 1,1 1-1,3 12 0,-4-17-8,1-1-1,0 0 1,0 0 0,1 0-1,-1 0 1,1 0 0,-1 0-1,1-1 1,0 0 0,1 1-1,-1-1 1,1 0 0,-1 0-1,1-1 1,0 1 0,0-1-1,0 0 1,0 0 0,9 3-1,-5-2 31,0-1-1,0 0 0,1-1 0,-1 0 0,1 0 0,-1-1 0,1 0 1,-1 0-1,17-3 0,-11 0-23,0-1 0,-1 0 0,0-1 1,1 0-1,-2-1 0,1-1 0,-1 0 1,0 0-1,0-2 0,-1 1 0,0-1 1,-1-1-1,12-13 0,13-23-351,44-76 0,-79 121 283,0 0-1,0 1 1,0-1 0,1 1 0,-1-1-1,0 1 1,1-1 0,-1 1-1,0-1 1,1 1 0,-1-1-1,0 1 1,1 0 0,-1-1-1,1 1 1,-1-1 0,1 1-1,-1 0 1,1-1 0,-1 1 0,1 0-1,0 0 1,0 1-33,-1 0-1,1 0 1,-1 0 0,0 0 0,1 0-1,-1 0 1,0 0 0,1 0 0,-1 1-1,0-1 1,0 2 0,1 18-51,-1-1-1,0 1 1,-6 28 0,0 33 223,6-72-58,0-1 0,1 1 0,0-1 0,1 1 0,0-1 0,4 13 0,-5-20-26,0 0 0,-1 0 0,1 0-1,0 0 1,0 0 0,0 0 0,1-1 0,-1 1-1,0 0 1,1-1 0,-1 1 0,0-1 0,1 0-1,0 1 1,-1-1 0,1 0 0,0 0 0,0 0-1,0 0 1,0 0 0,2 0 0,1 0 27,0 0-1,-1-1 1,1 0 0,0 0 0,-1-1-1,1 1 1,0-1 0,7-2 0,15-6 172,0 0 0,-1-2 1,36-21-1,-43 21-204,-1-1 1,0 0-1,-1-2 1,-1 0-1,0 0 0,18-23 1,75-107-64,-89 115 11,79-123-414,-97 149 390,0 1 1,-1-1-1,1 1 0,0-1 0,0 1 1,0 0-1,5-3 0,-7 4 39,1 1 0,-1 0 1,0 0-1,0 0 0,0 0 0,1 1 0,-1-1 1,0 0-1,0 0 0,0 0 0,1 0 0,-1 0 1,0 0-1,0 0 0,0 0 0,1 0 0,-1 0 0,0 0 1,0 1-1,0-1 0,0 0 0,0 0 0,1 0 1,-1 0-1,0 1 0,0-1 0,0 0 0,0 0 1,0 0-1,0 0 0,0 1 0,0-1 0,0 0 1,1 0-1,-1 0 0,0 1 0,0-1 0,0 0 1,1 21-280,-1 21 244,-3 0 0,-1 0 1,-2-1-1,-3 1 0,0-2 1,-24 62-1,26-86 104,0 0 1,-13 21-1,17-32-46,-1 1-1,0-1 1,0 0 0,0 0-1,0-1 1,-1 1 0,0-1-1,0 0 1,-9 5 0,12-8-49,0 0 1,0 0-1,0 0 1,0-1-1,0 1 1,0-1-1,0 1 1,0-1-1,0 0 1,0 1-1,0-1 1,0 0-1,0-1 1,0 1-1,0 0 1,0 0-1,-3-2 1,0 0-200,-1-1 0,0 0 0,1 0 0,-8-5 0,5 2-127,16 7 341,1 0 0,-1 0 0,0-1 0,0 0 0,14-2 1,-3 1 157,-2 0 27,0-1 0,-1 0 0,1-1 0,0-1 0,-1-1 0,1 0 0,29-14 0,7-9 41,0-3 0,-2-1 0,-2-3 0,67-59 0,-107 84-151,1 1-123,1 0 1,10-7-1,-20 16 61,-1 0 0,0 0 0,0 0 0,0 0 0,0 0 0,0 0 0,0 0 0,0 0 0,0 0 0,1 0 0,-1 0 0,0 0 0,0 0 1,0 0-1,0 0 0,0 0 0,0 1 0,0-1 0,0 0 0,0 0 0,0 0 0,0 0 0,0 0 0,0 0 0,1 0 0,-1 0 0,0 1 0,0-1 0,0 0 0,0 0 0,0 0 0,0 0 0,0 0 0,0 0 0,0 0 0,0 1 0,0-1 0,0 0 0,0 0 0,0 0 0,-1 0 0,1 0 0,0 0 0,0 0 0,0 0 1,0 1-1,0-1 0,0 0 0,0 0 0,-2 9-11,-13 18 22,-34 50 0,35-58-3,1 1 0,0 1 0,2 0 0,0 0 0,-8 25 0,18-43 5,1 0 0,-1-1 1,0 1-1,1 0 0,0 0 1,-1 0-1,1 0 0,0 0 1,0 0-1,1 4 0,0-6 7,-1 0-1,1 1 1,-1-1-1,1 0 0,0 0 1,-1 1-1,1-1 1,0 0-1,0 0 0,0 0 1,0 0-1,0 0 1,0 0-1,0 0 1,0-1-1,0 1 0,0 0 1,1-1-1,-1 1 1,0 0-1,1-1 0,-1 0 1,0 1-1,3 0 1,10 1 45,1 0 0,-1 0 0,1-2-1,29-1 1,-20-2 5,1-1 0,29-8-1,-25 3-26,31-16 0,-34 14-20,-14 5-41,0-1 1,20-13 0,-12 6-243,-20 14 253,0 0 0,0 1 1,0-1-1,0 0 0,0 0 1,0 0-1,0 0 0,0 0 1,0 0-1,0 0 0,0 0 1,0 1-1,0-1 0,0 0 1,0 0-1,0 0 0,0 0 1,1 0-1,-1 0 0,0 0 1,0 0-1,0 0 0,0 1 1,0-1-1,0 0 0,0 0 1,0 0-1,0 0 0,0 0 1,0 0-1,0 0 1,1 0-1,-1 0 0,0 0 1,0 0-1,0 0 0,0 0 1,0 0-1,0 0 0,0 0 1,0 0-1,0 0 0,1 0 1,-1 0-1,0 0 0,0 0 1,0 0-1,0 0 0,0 0 1,0 0-1,0 0 0,0 0 1,1 0-1,-1 0 0,0 0 1,0 0-1,0 0 0,0 0 1,0 0-1,0 0 0,0 0 1,0 0-1,0 0 0,0-1 1,0 1-1,0 0 0,1 0 1,-1 0-1,-5 13-248,-13 16 233,8-17 25,-17 23 0,25-31 22,-1 0-1,1 0 1,0 1-1,0-1 1,0 1-1,0-1 1,1 1-1,0 0 1,0-1-1,-1 8 0,3-10-2,-1 0 0,0 0 0,0 0 0,1 0 0,0 0-1,-1 0 1,1 0 0,0 0 0,0 0 0,0 0 0,0 0-1,0-1 1,0 1 0,1 0 0,-1-1 0,0 1 0,1-1-1,0 0 1,-1 1 0,1-1 0,0 0 0,-1 0 0,1 0-1,3 1 1,-3-1 22,0 0-1,0 0 1,1 0-1,-1-1 1,0 1-1,1-1 1,-1 1-1,0-1 1,1 0-1,-1 0 1,0 0-1,1 0 1,-1-1 0,1 1-1,-1-1 1,0 1-1,0-1 1,1 0-1,-1 0 1,0 0-1,4-2 1,-2 0-87,0 0 1,0-1-1,0 0 0,0 0 1,0 0-1,-1 0 1,1 0-1,-1-1 0,0 1 1,0-1-1,-1 0 1,0 0-1,0 0 0,0 0 1,0 0-1,-1 0 1,0-1-1,0 1 1,0-1-1,-1 1 0,1 0 1,-1-1-1,-1 1 1,1-1-1,-1 1 0,-2-9 1,2 11-13,-1 0-1,1 0 1,-1 0 0,0 1 0,0-1-1,0 1 1,0-1 0,-1 1 0,1 0-1,-1-1 1,1 1 0,-1 0 0,-3-1-1,-10-10-147,17 12 233,0 0 0,0-1 0,0 1 0,0 0 0,0 0-1,0 0 1,1 0 0,-1 0 0,0 0 0,3-1 0,-1 0 1,15-10-8,-1 1-1,2 1 1,-1 1 0,1 1-1,23-7 1,-16 6-5,7-3 2,0 2 0,38-7-1,-54 14 41,0 0-1,1 2 1,-1 0 0,1 1-1,-1 1 1,22 3-1,-35-3-36,1 0-1,-1 0 1,1 1 0,-1-1 0,0 1-1,0 0 1,1 0 0,-1 1-1,-1-1 1,1 1 0,0 0-1,4 3 1,-7-4-1,1 0-1,0 0 1,-1 1-1,1-1 1,-1 0 0,0 1-1,0-1 1,0 0-1,0 1 1,0-1 0,0 1-1,0 0 1,-1-1 0,0 1-1,1-1 1,-1 1-1,0 0 1,0-1 0,-1 1-1,1 0 1,0-1-1,-2 5 1,-14 34 368,8-21-272,18-22 93,0 0 1,0-1-1,16-6 0,-1-4-299,-20 9 74,0 1 1,0 0-1,1 1 1,-1-1-1,1 1 1,0 0-1,8-2 1,-12 4 3,-1 0 1,1 0-1,0 1 0,0-1 1,0 0-1,-1 0 1,1 1-1,0-1 1,0 1-1,-1 0 0,1-1 1,-1 1-1,1 0 1,0 0-1,-1 0 0,0 0 1,1 0-1,-1 0 1,0 1-1,2 1 1,2 2-9,-1 1 0,0 0 0,6 11 0,-2-3-33,-6-11 19,0 1 0,0 0 0,-1 0 0,1 0 0,-1 0 0,0 0 0,0 0 0,0 8 0,0 17-3599,0-19-328,-1-10 3594,0 1 1,1 0 0,-1-1-1,0 1 1,0 0-1,0 0 1,0-1-1,0 1 1,0 0-1,0-1 1,0 1-1,0 0 1,0 0 0,-1-1-1,1 1 1,0 0-1,0-1 1,-1 1-1,1 0 1,0-1-1,-1 1 1,1-1-1,-1 1 1,1 0 0,-1-1-1,1 1 1,-1-1-1,1 1 1,-1-1-1,1 0 1,-1 1-1,0-1 1,1 0-1,-1 1 1,0-1 0,1 0-1,-1 0 1,0 1-1,-1-1 1,-11 5-2558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4:09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1436 12 10816,'-28'-12'4864,"14"15"-4224,11-3 287,-2 0-1727,10 0 417,-10 0-3521,0 5 2144</inkml:trace>
  <inkml:trace contextRef="#ctx0" brushRef="#br0" timeOffset="1">14 20 13216,'-14'-5'5983,"14"2"-5215,5-1-1536,0 8 256,4-4-832,9 0 768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4:1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71 2560,'0'0'36,"-1"0"0,1 0 0,0-1 0,0 1 1,0 0-1,0 0 0,0 0 0,0 0 0,0-1 0,0 1 0,0 0 0,0 0 1,0 0-1,0-1 0,0 1 0,0 0 0,1 0 0,-1 0 0,0 0 0,0-1 1,0 1-1,0 0 0,0 0 0,0 0 0,0 0 0,0-1 0,1 1 1,-1 0-1,0 0 0,4-3 3994,3 7 1957,-7-4-5738,1 1 0,1 10 2298,-6 15-2109,3-20 257,-5 24 0,3-18-570,0 0 1,0 13-1,3-22-80,-1 0-1,1 0 0,1 0 0,-1 0 1,0 0-1,1 0 0,-1 0 1,1 0-1,0 0 0,0 0 0,0 0 1,1 0-1,1 2 0,9 7 564,-11-11-144,1-1-373,2-1-41,0 0 1,0-1-1,0 1 0,-1-1 1,1 0-1,0-1 1,-1 1-1,1 0 0,3-5 1,0 3 31,17-16-41,-1-1 0,0-1 0,27-35 0,14-14-231,-61 67 217,0 1 0,0 1 0,1-1 0,-1 0 0,0 1 1,1 0-1,0-1 0,0 2 0,-1-1 0,7-2 0,-10 4 9,1 0-1,-1 0 0,1 1 0,-1-1 0,0 0 1,1 0-1,-1 0 0,1 0 0,-1 1 0,1-1 1,-1 0-1,0 0 0,1 1 0,-1-1 0,1 0 1,-1 0-1,0 1 0,1-1 0,-1 1 1,0-1-1,0 0 0,1 1 0,-1-1 0,0 1 1,0-1-1,0 0 0,1 1 0,-1-1 0,0 1 1,0-1-1,0 1 0,0-1 0,0 1 0,0-1 1,0 1-1,0-1 0,0 1 0,0 0 0,-1 22 379,1-20-339,-3 16 228,-6 25 0,6-33-557,0 1 0,1-1 0,1 0 1,-1 0-1,2 1 0,0-1 0,1 14 1,1-13-3603,5 0 1083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4:13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15 189 5216,'-15'0'2352,"17"12"1696,2-7-3640,1-1 0,0 0 0,1 0 1,-1 0-1,1 0 0,-1-1 0,1 0 0,0 0 1,0-1-1,1 0 0,-1 0 0,0 0 1,1-1-1,-1 0 0,1 0 0,11 0 1,4-1 223,-1-1 1,0-1 0,40-9 0,-54 10-523,0-1 0,-1 0 0,1-1 1,-1 1-1,0-1 0,0-1 0,0 1 0,-1-1 0,6-4 0,-7 5-51,-1 0 0,-1 0-1,1 0 1,0 0 0,-1 0 0,1 0 0,-1-1 0,0 1 0,0-1 0,-1 1-1,1-1 1,-1 0 0,1 0 0,-1 0 0,0 0 0,0-7 0,-1 3-20,0-1 1,0 1 0,-1-1-1,0 1 1,-1 0 0,0 0 0,0-1-1,-1 1 1,-6-14 0,8 19-57,-1 1 0,1 0 0,0-1 0,-1 1 0,0 0 0,0 0 0,1 0 0,-1 0 0,-1 0 0,1 0 0,0 0 0,0 1 0,-1-1 0,1 1 0,0-1 0,-1 1 0,0 0 0,1 0 0,-1 0 0,0 1 0,1-1 0,-1 1 0,0-1 0,0 1 0,1 0 0,-1 0 0,0 0 0,0 0 0,0 1 0,1-1 0,-1 1 0,0 0 0,1-1 0,-5 3 0,-2 1 21,0 1 0,0 0-1,0 0 1,0 1-1,1 0 1,0 0 0,0 1-1,1 0 1,0 1 0,-8 10-1,5-4 69,0-1-1,1 1 1,1 1-1,1-1 1,-10 26 0,16-36-32,-1 0 0,1 0 1,0 0-1,0 0 1,1 0-1,-1 0 0,1 0 1,0 1-1,0-1 0,0 0 1,1 0-1,-1 0 1,1 1-1,0-1 0,0 0 1,0 0-1,1 0 0,-1-1 1,1 1-1,0 0 1,0 0-1,1-1 0,-1 0 1,1 1-1,0-1 0,-1 0 1,1 0-1,1 0 1,-1-1-1,0 1 0,1-1 1,-1 0-1,1 0 1,7 4-1,4-1 109,-1 1-1,1-2 1,1 0-1,-1 0 1,0-2 0,1 0-1,25 0 1,-15-2 63,1-2 0,0 0 0,44-11 0,-15-4-24,-1-2 0,-1-3 0,59-32 0,-41 14-130,82-61-1,-94 60-236,-58 39 186,4-2-19,0 0 1,1 0 0,-1 1-1,1 0 1,7-3-1,-13 6 2,0-1-1,1 1 0,-1 0 0,0 0 1,1-1-1,-1 1 0,0 0 1,1 0-1,-1 0 0,0 0 0,1 1 1,-1-1-1,0 0 0,0 1 0,1-1 1,-1 0-1,0 1 0,0 0 0,1-1 1,-1 1-1,0 0 0,0-1 1,0 1-1,0 0 0,0 0 0,0 0 1,0 0-1,0 0 0,-1 0 0,1 0 1,0 0-1,-1 0 0,1 1 1,0 0-1,7 18 47,-1-1 0,6 30 0,-1-3 101,-3-19 157,1 0-1,21 42 0,-24-58-251,-1 0-1,1 0 1,1-1-1,0 0 1,1 0-1,-1-1 1,2 0-1,12 9 0,-21-17-219,0 0 0,1 0 0,-1-1-1,0 1 1,1 0 0,-1-1-1,1 1 1,-1-1 0,1 0-1,-1 1 1,1-1 0,-1 0-1,1 0 1,-1 0 0,1 0-1,-1 0 1,1 0 0,-1 0-1,1 0 1,1-1 0,1-1-1119,0 0 0,0 0 0,0 0 0,0 0 0,4-4 0,-8 6 1186,14-9-3120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4:1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859 1 11040,'-45'3'5024,"-13"34"-4385,27-14 1633,7 10-1376,-21 19 1120,6 2-1152,-38 8 384,9-2-736,-27-5 64,11-2-320,-3-2-384,26-3 64,1 4-192,25-4 128,3-5-2592,14-6 1472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4:16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216 850 2720,'0'0'891,"3"-6"901,14 0 2946,-10 6-1529,-14 8 3707,2-3-6435,1 0 0,-1-1 0,1 2 0,-4 5 0,-12 14-49,-53 56 774,37-43-949,26-28-203,-1 1 0,2 0 0,-1 0 0,1 1-1,1 0 1,-7 14 0,14-22-16,-1-1-1,1 1 1,0 0-1,0 0 1,0 0-1,0 0 1,1 0-1,-1 0 1,1 0-1,0 0 1,1 0-1,-1 0 1,1 0-1,-1-1 1,1 1-1,0 0 1,1 0-1,-1 0 1,1-1-1,-1 1 1,1 0-1,0-1 1,0 0-1,6 6 1,-5-5 43,0-1 1,1 1-1,0-1 1,0 0 0,0-1-1,0 1 1,0-1-1,0 1 1,1-1-1,-1-1 1,1 1 0,0 0-1,-1-1 1,1 0-1,0 0 1,0-1 0,0 1-1,0-1 1,-1 0-1,8-1 1,17-5 51,0-1 1,0-1-1,32-14 0,-28 10-106,211-87 175,-197 77-119,-16 8-150,0-2 1,39-26-1,-66 40-231,-4 5 101,-9 12 16,-17 20 46,26-34 134,-30 41-41,27-39 49,1 1-1,0 0 0,0 0 1,1 0-1,-1 0 1,1 1-1,0-1 1,0 0-1,-1 9 1,2-12 19,0 1 0,1 0 0,-1-1 0,1 1 0,-1-1 0,1 1 1,-1 0-1,1-1 0,0 1 0,0-1 0,0 0 0,0 1 0,0-1 0,0 0 0,0 1 1,0-1-1,0 0 0,1 0 0,-1 0 0,0 0 0,1 0 0,-1 0 0,3 0 0,-1 1 27,1 0 0,-1-1-1,1 0 1,0 0-1,-1 0 1,1 0-1,0-1 1,0 1-1,6-1 1,4-2 32,0 0 0,0-1 0,-1 0 0,1-1 0,-1-1 1,0 0-1,17-9 0,7-7-42,39-30 1,-23 6 153,-30 25-128,-18 15-124,3-1 28,-1-1 0,-1 1-1,1-1 1,8-13-1,-12 14-114,-6 6-35,4 0 144,0-1 55,12-8 73,-1-1 1,0-1 0,-1 1 0,13-17-1,37-53 102,-55 71-200,155-239-185,-130 193 87,-3-2 0,34-100 0,-60 152 76,74-262-958,-75 258 591,-4 14 170,-7 26 95,-12 30 103,-42 83 0,18-56-65,-40 83-14,15 0 341,56-127-90,-20 92-1,33-120-113,0-1 0,0 1 0,2-1 0,0 1 0,2 22 0,-1-32 3,1 0 0,-1 1 0,1-1 0,0 0 0,0 0 0,0 0 0,1 0 0,0 0-1,1 0 1,-1-1 0,1 0 0,0 0 0,0 0 0,0 0 0,8 6 0,-4-5 21,-1-1 0,1 0 1,0-1-1,0 1 1,0-1-1,1-1 0,-1 0 1,1 0-1,0 0 0,0-1 1,0-1-1,0 0 0,0 0 1,1 0-1,-1-1 0,13-2 1,-10 0-8,0 0 1,0-2-1,0 1 1,0-1-1,0-1 1,-1 0 0,1-1-1,-1 0 1,-1 0-1,1-1 1,14-13-1,-13 8-31,0 0-1,0-1 0,-1 0 1,18-30-1,-13 15-206,22-51 0,-36 73 114,1 1 1,-1-1-1,0 0 0,-1 0 1,1 0-1,-1 0 0,0-9 1,-1 13 46,0 1-1,0 0 1,0-1 0,0 1 0,0 0-1,0 0 1,-1-1 0,1 1-1,0 0 1,-1-1 0,1 1 0,-1 0-1,-1-2 1,2 3 14,0-1-1,-1 1 0,1 0 0,0 0 1,-1-1-1,1 1 0,-1 0 1,1-1-1,-1 1 0,1 0 1,-1 0-1,1 0 0,-1 0 1,1-1-1,-1 1 0,1 0 1,-1 0-1,1 0 0,-1 0 0,1 0 1,-1 0-1,1 0 0,-1 1 1,-2-1-19,1 1 0,-1 1 0,1-1 0,-1 0 0,1 0 0,0 1 0,0-1 0,-1 1 0,1 0-1,-3 4 1,-13 15 54,2 1 0,0 1 0,2 1 0,0 0 0,1 1 0,-13 39-1,24-60 23,0 1 0,1 0-1,0 0 1,-1 0-1,2 0 1,-1 1-1,0-1 1,1 0-1,0 0 1,0 0-1,1 1 1,1 7-1,-1-10-8,0-1 0,0 1 0,1-1 0,-1 1-1,0-1 1,1 0 0,0 1 0,-1-1-1,1 0 1,0 0 0,0 0 0,0-1 0,1 1-1,-1 0 1,0-1 0,1 1 0,-1-1-1,1 0 1,-1 0 0,1 0 0,-1 0 0,1 0-1,0-1 1,-1 1 0,6 0 0,21 0 180,0 0 0,0-2 0,41-7 0,-58 7-211,175-31-113,-158 26 125,55-12-6,-83 18-11,-1 0 0,1 0-1,0-1 1,0 1 0,0 0 0,0 0-1,-1-1 1,1 1 0,0 0 0,0-1-1,0 1 1,-1 0 0,1-1-1,0 0 1,-1 1 0,1-1 0,0 1-1,-1-1 1,1 0 0,-1 1 0,1-1-1,0-1 1,8-9 257,-3 3-178,-1 1 0,1-1 0,-1 0 0,-1 0 0,5-11 0,17-48 58,-12 28-114,42-94-252,-52 127-86,-3 13 135,-5 24 16,3-23 119,-4 33-57,-15 89 8,15-104 127,-2 0 0,0 0 0,-12 24 0,3-17 175,-2 0 0,-32 46 0,49-77-183,-1 0 0,0 0-1,0 0 1,0 0 0,0 0-1,0-1 1,0 1 0,-1 0 0,-3 1-1,5-3-21,1 1 0,-1-1 0,0 0-1,0 0 1,1 1 0,-1-1 0,0 0-1,0 0 1,1 0 0,-1 0 0,0 0-1,1 0 1,-1 0 0,0 0 0,0 0-1,1-1 1,-1 1 0,0 0 0,0 0-1,1-1 1,-1 1 0,0 0-1,1-1 1,-1 1 0,1 0 0,-1-1-1,0 1 1,1-1 0,-1 1 0,1-1-1,-1 0 1,1 1 0,0-1 0,-1 1-1,1-1 1,0 0 0,-1 1 0,1-1-1,0 0 1,-1 0 0,1 1 0,0-1-1,0-1 1,-1-2-18,0 1 1,0-1-1,0 0 1,1 0-1,-1 0 1,1 0-1,0 0 0,0 1 1,0-1-1,1 0 1,0 0-1,-1 0 0,1 0 1,1 1-1,-1-1 1,0 0-1,1 1 0,0-1 1,0 1-1,0 0 1,0-1-1,0 1 1,1 0-1,-1 0 0,1 1 1,0-1-1,0 0 1,0 1-1,0 0 0,1 0 1,-1 0-1,0 0 1,7-2-1,-1 1-47,0 0 1,0 1-1,0 1 1,0 0-1,1 0 0,-1 1 1,0 0-1,11 1 0,-5-1-1003,0 0-1,16-2 0,7 0-6942,-32 0 3030,-17-10-1599,9 11 5455,-13-11-2232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4:16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12960,'0'-4'4359,"1"4"-4280,-1 0 0,0 0 1,0 0-1,0 0 0,0 0 0,0 0 1,0 0-1,13-1 1897,25 5-1553,-21-3 851,344 38 3908,172 42-6721,-526-80 1440,75 14-2945,-62-10 362,-1 0 0,19 9 0,-20-6 186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1:59:5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82 225 9152,'-81'-20'4128,"81"17"-3584,15-6 1184,6 4-1056,42-14-640,14 4-32,62-17-32,1 7 32,39-6 160,-7 6-97,25 5 193,-17 8-160,-1 4-3775,-21 13 2015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4:16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29 11392,'-23'-16'5151,"9"12"-4479,11-1-1056,6 5 64,-3-3-2271,10 6 1439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4:19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1249 2816,'-9'1'558,"-19"3"77,9 4 5147,19-8-5613,0 0 0,0 0 0,-1 0 0,1 0 1,0 0-1,0 0 0,0 1 0,-1-1 0,1 0 1,0 0-1,0 0 0,-1 0 0,1 0 0,0 0 1,0 0-1,-1 0 0,1 0 0,0 0 1,0 0-1,-1 0 0,1 0 0,0 0 0,0-1 1,-3 0 1860,3 1-1861,0-1 0,0 1 1,0 0-1,0 0 0,0-1 0,0 1 0,-1 0 1,1 0-1,0-1 0,0 0 41,0 0-1,0 1 1,0-1 0,0 0-1,0 0 1,0 0 0,0 0-1,1 0 1,-1 0 0,0 1 0,0-1-1,1 0 1,-1 0 0,1-1-1,4-4 310,0-1-1,1 1 0,0 0 0,0 0 1,12-8-1,38-23 140,-25 18-330,15-14-77,-2-2 0,-1-1-1,57-64 1,-53 50-164,3 3 0,1 1-1,2 3 1,2 2 0,1 3 0,82-41 0,-113 68-56,-24 11-28,0-1 0,0 1 0,0 0 0,0-1 0,0 1 0,0 0 0,0 0 0,0 0 1,0-1-1,0 1 0,0 0 0,0 0 0,0 0 0,0 1 0,0-1 0,0 0 0,0 0 1,0 0-1,0 1 0,1 0 0,-1 1 16,0 1 0,-1 0 0,1-1 0,-1 1 0,0-1 0,0 1 0,0-1 0,0 1 0,0 0 0,0-1 0,-1 1 0,1-1 0,-2 4 1,-5 19 18,-1-1 1,-1 0 0,-13 25 0,-44 71-92,40-73 100,-12 20 22,-43 83 299,81-150-357,-1 0 1,1 1-1,0-1 0,0 1 0,-1-1 0,1 0 0,0 1 1,0-1-1,0 1 0,-1-1 0,1 1 0,0-1 1,0 1-1,0-1 0,0 1 0,0-1 0,0 1 0,0-1 1,0 1-1,0-1 0,0 0 0,0 1 0,1-1 0,-1 1 1,0-1-1,0 1 0,0-1 0,1 1 0,-1 0 1,1-1 11,1 0 0,-1 1 0,0-1 0,0 0 0,0 0 0,1 0 1,-1 0-1,0 0 0,0 0 0,0 0 0,1 0 0,-1-1 1,0 1-1,2-1 0,30-10 103,-1-1 1,0-2 0,32-17-1,-35 14-116,-1-1-1,-1-1 0,0-1 0,41-41 0,80-106 111,-138 153-101,-5 8-31,0 0 1,0-1-1,0 1 0,1 1 0,0-1 0,13-8 0,-19 14 10,1-1 1,-1 1-1,0 0 1,0 0-1,0 0 1,1 0-1,-1 0 1,0 0-1,0 0 1,0-1-1,1 1 1,-1 0-1,0 0 1,0 0-1,1 0 1,-1 0-1,0 0 1,0 0-1,1 0 1,-1 0-1,0 0 1,0 1-1,1-1 1,-1 0 0,0 0-1,0 0 1,1 0-1,-1 0 1,0 0-1,0 0 1,0 0-1,1 1 1,-1-1-1,0 0 1,0 0-1,0 0 1,0 1-1,1-1 1,-1 0-1,0 0 1,0 1-1,2 10-37,-5 24 121,-2 1 0,-1-1-1,-12 42 1,11-49-78,-8 20-52,10-34 89,1 1 1,0 0 0,1-1-1,-2 28 1,5-41-21,0 0-1,0 0 1,0 1-1,0-1 1,0 0 0,0 0-1,0 0 1,0 1-1,1-1 1,-1 0-1,0 0 1,1 0 0,-1 0-1,1 0 1,-1 0-1,1 0 1,1 1 0,-2-1-4,1-1 1,0 0-1,0 0 1,0 1-1,0-1 1,0 0-1,0 0 1,0 0-1,0 0 1,0 0-1,0 0 1,0 0-1,0 0 1,0-1-1,0 1 1,0 0-1,0 0 1,-1-1-1,1 1 1,0-1-1,0 1 1,1-2-1,8-3 32,0-1-1,0 0 1,0-1-1,-1 0 0,10-10 1,38-45 38,-30 32-33,9-8-11,46-56 48,-27 27-779,-57 81 183,-6 17 402,-3-2 115,-28 52 0,24-53 89,1 1-1,-13 36 0,26-60-68,-1 0-1,1-1 1,0 1 0,0 0-1,1 0 1,0 0-1,0 8 1,0-11-16,0-1 0,0 0 0,1 1 0,-1-1 0,1 0 1,-1 1-1,1-1 0,-1 0 0,1 1 0,0-1 0,0 0 0,-1 0 0,1 0 0,0 0 0,0 0 1,0 0-1,0 0 0,1 0 0,-1 0 0,0 0 0,0 0 0,0-1 0,1 1 0,-1 0 0,0-1 1,1 0-1,-1 1 0,1-1 0,-1 0 0,2 1 0,10 0 55,0-1 0,1 0 0,-1-1 0,0 0 0,0-1 0,0 0 0,0-1 0,-1-1-1,19-7 1,-12 4-39,0-1 0,0-1 0,-1-1 0,0-1 0,-1 0 0,0-1 0,-1-1 0,0 0 0,-1-1 0,0-1 0,-2-1 0,0 0 0,19-29 0,-12 8 32,-14 26-108,0 0-1,15-21 1,-19 32-136,-2 4 93,-2 8-35,-29 88-3,20-68 196,0 1 1,3 0-1,-6 39 0,13-68-50,1 1 0,0-1 0,0 0 0,1 1 0,-1-1 0,1 1 0,0-1 0,2 6 0,-2-8-2,0 0-1,-1-1 0,1 1 0,0 0 0,0-1 1,0 1-1,0-1 0,0 0 0,0 1 1,1-1-1,-1 0 0,0 0 0,1 1 0,-1-1 1,1 0-1,-1 0 0,1-1 0,-1 1 1,1 0-1,0 0 0,-1-1 0,1 1 1,0-1-1,2 1 0,2-1 22,-1 0-1,0-1 1,0 1-1,1-1 1,-1 0-1,0-1 1,0 1-1,0-1 1,7-4-1,46-26 23,-32 16-12,41-20-51,113-72-46,-4-15 36,-123 90-218,-35 23 37,-9 8-75,-23 29-226,11-20 454,0 0 0,0 0 0,-1 0 0,-7 8 0,-17 16 41,0-1-1,-56 43 0,44-40-16,-41 45-1,77-74 15,1 0 0,0 0 0,1 0 0,-1 1 0,-2 4-1,5-8 8,-1-1 0,1 1 0,0-1 0,-1 1 0,1-1 0,0 1 0,0-1 0,0 1 0,-1-1 0,1 1 0,0 0 0,0-1 1,0 1-1,0 0 0,0-1 0,0 1 0,0-1 0,0 1 0,0 0 0,0-1 0,0 1 0,1-1 0,-1 1 0,0 0 0,0-1 0,1 1 0,-1-1 0,0 1 0,0-1 0,1 1 0,-1-1 0,1 1 0,-1-1 0,1 1 0,-1-1 0,0 0 0,1 1 0,-1-1 0,1 0 0,0 1 0,-1-1 0,1 0 0,-1 0 0,1 1 0,-1-1 0,1 0 0,0 0 0,-1 0 0,2 0 0,19 1 84,0-1 1,0-1 0,0 0-1,37-9 1,-42 7-65,0 0-1,0-1 0,-1-1 1,0 0-1,0-1 1,0 0-1,0-2 1,17-10-1,4-13-24,-1 0-1,43-51 0,-36 37-43,99-92-97,-22 23 18,-84 77 86,0-2 0,-3 0 0,-1-3-1,33-57 1,-31 32-30,-2-2 0,24-82 1,-36 78-362,-17 67 341,1-7-155,-3 12 221,1 1 0,-1 0 0,0-1 0,0 1 0,-1-1 1,1 1-1,0 0 0,0 0 0,0-1 0,0 1 0,0 0 1,0-1-1,0 1 0,0 0 0,-1-1 0,1 1 0,0 0 0,0 0 1,0-1-1,-1 1 0,1 0 0,0 0 0,0-1 0,-1 1 1,1 0-1,0 0 0,0 0 0,-1-1 0,0 1 0,1 0 7,0 0 0,-1 0 0,1 0 0,-1 0 0,1 0 0,0 1-1,-1-1 1,1 0 0,-1 0 0,1 0 0,0 0 0,-1 1 0,1-1-1,0 0 1,-1 0 0,1 1 0,0-1 0,-1 0 0,1 1 0,0-1-1,0 0 1,-1 1 0,1-1 0,0 0 0,0 1 0,0-1 0,-1 1-1,-54 82-226,-94 117 168,138-186 54,-17 22 10,2 0 0,0 2 0,-35 76 0,45-78 40,2 2-1,-18 72 1,28-90 16,1 1-1,0-1 0,1 1 1,2 0-1,0 0 1,1-1-1,5 31 0,-4-44-15,0 1 0,1 0 0,-1-1 0,2 1 0,-1-1 0,1 0 0,0 0 0,0 0 0,1-1 0,-1 1 0,2-1 0,-1 0 0,1-1 0,0 1 0,0-1 0,0 0 0,1-1 0,-1 1 0,1-1 0,1-1 0,13 6 0,-6-3 51,-1-1 0,1-1 0,0 0 0,0-1 0,0-1 0,0 0 0,1-1 0,23-2 0,-29 1-52,0-2 0,-1 1 0,1-1 0,-1-1 0,1 0 0,-1 0 0,0 0 0,0-2-1,-1 1 1,1-1 0,-1 0 0,0 0 0,0-1 0,11-11 0,-6 3-21,-1-1-1,-1 0 1,0 0-1,-1-1 1,-1-1 0,0 0-1,-2 0 1,0 0-1,8-31 1,-13 41-94,-1 0 0,-1 0-1,1 0 1,-2-9 0,1 14 42,0 0 1,0 0-1,-1 0 0,1 0 0,-1 0 0,0 0 1,-1-4-1,1 5 24,1 1 1,0-1-1,-1 1 0,1-1 1,-1 1-1,1-1 0,-1 1 1,1-1-1,-1 1 0,1-1 1,-1 1-1,1 0 1,-1-1-1,0 1 0,1 0 1,-1-1-1,0 1 0,1 0 1,-1 0-1,0 0 0,1 0 1,-1-1-1,-1 1 0,2 0 7,-1 1-1,0-1 0,0 0 1,1 0-1,-1 0 0,0 1 1,1-1-1,-1 0 0,0 1 1,1-1-1,-1 1 0,0-1 1,1 1-1,-1-1 0,0 2 1,-15 14-54,0 0 1,1 1-1,-17 27 1,-34 62 66,61-97 27,0 0 0,1 0 1,0 0-1,1 0 0,-1 1 1,-1 13-1,4-21-15,1 1 1,-1 0-1,1-1 0,0 1 0,0 0 1,0-1-1,0 1 0,1 0 0,-1-1 1,1 1-1,-1-1 0,1 1 0,0-1 1,0 1-1,0-1 0,0 1 0,0-1 1,1 0-1,-1 1 0,1-1 0,0 0 1,0 0-1,-1 0 0,1-1 0,0 1 1,0 0-1,1-1 0,3 3 0,0-1 27,0 0 0,0-1 0,1 0 0,-1 0 0,1-1 0,-1 0 0,13 1 0,50-4 208,-61 1-234,110-14 53,130-33 0,-237 46-54,24-5 31,-1-2-1,0-1 1,-1-1 0,52-26 0,-39 14 13,-46 23-389,-6 3 114,-9 6-3,-6 8 171,0-2 0,-40 22 0,-47 14-104,-22 13 411,127-63-249,-15 11 278,16-8-82,12-2-29,8-3-59,1-1 1,0-1-1,-1-1 0,1-1 1,22-8-1,-20 5-118,0-1 0,-1-1 0,1-1 0,-2 0 0,0-2 0,0 0 0,-1-1-1,-1-1 1,16-17 0,32-38-148,-64 69 125,1-1 1,-1 1-1,1 0 0,-1 0 1,1 0-1,-1 0 1,1 0-1,0 0 0,-1 0 1,3 0-1,-3 1 14,-1 0 1,0 0-1,1 0 1,-1 0-1,1 0 0,-1 0 1,0 0-1,1 0 1,-1 0-1,1 0 0,-1 0 1,0 0-1,1 0 1,-1 0-1,1 0 0,-1 0 1,0 0-1,1 1 1,-1-1-1,0 0 0,1 0 1,-1 1-1,0-1 1,1 0-1,-1 0 0,0 1 1,1-1-1,-1 0 0,0 1 1,0-1-1,1 0 1,-1 1-1,0-1 0,0 0 1,0 1-1,0-1 1,0 1-1,1-1 0,-1 0 1,0 1-1,0-1 1,0 1-1,0-1 0,0 0 1,0 1-1,0-1 1,0 1-1,-1 0 0,1 16-170,-5 24 0,3-30 209,0-1 1,1 1 0,0 0 0,1 0-1,0 0 1,1 0 0,3 13 0,-4-22-18,1 0 1,0 1-1,0-1 0,0 0 1,0 0-1,0 0 0,0 0 1,0 0-1,1 0 1,-1 0-1,1 0 0,0-1 1,-1 1-1,1 0 1,4 2-1,-2-2 24,-1-1-1,1 1 1,0-1 0,0 1 0,0-1-1,0 0 1,0 0 0,6 0 0,6-1 67,0 0 0,-1-1 1,30-6-1,-12 1-68,1-1 0,-1-3 0,-1 0 0,0-2 0,-1-1 0,0-2 0,-1-1 0,44-30 0,-40 18-26,-22 17-74,1 1 0,0 0 0,23-12 0,-22 18-142,-13 4 201,-1 0-1,0 0 0,1 0 0,-1 0 0,0 0 1,1 0-1,-1 1 0,0-1 0,1 0 0,-1 0 1,0 0-1,1 0 0,-1 1 0,0-1 0,0 0 1,1 0-1,-1 1 0,0-1 0,0 0 0,1 0 1,-1 1-1,0-1 0,1 2-13,-1 0 0,1 1 0,-1-1 0,0 0 1,1 0-1,-1 0 0,0 0 0,-1 4 0,2 10-14,0 1 142,2 1 1,0-1-1,11 33 0,-12-46-79,-1 0-1,0 0 0,1-1 0,0 1 0,0-1 0,0 1 1,1-1-1,-1 0 0,1 0 0,-1 0 0,1 0 0,0-1 1,0 1-1,0-1 0,1 1 0,-1-1 0,0 0 0,1 0 1,0-1-1,-1 1 0,1-1 0,0 0 0,7 2 0,15-1-773,0-2-1,-1 0 1,1-2-1,35-6 0,-51 6-214,0 0 0,-1-1-1,1 0 1,0 0 0,-1-1-1,0 0 1,0-1 0,0 1-1,0-2 1,-1 0 0,0 0-1,0 0 1,7-8 0,-8 5-876,-1 0 0,0 0 0,7-15 0,12-25-2980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4:22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57 6400,'-2'-10'619,"1"5"659,0 0 0,0-1 0,-4-8 0,5 13-1004,-1 0 0,1 0 1,-1 0-1,1 0 0,-1 0 0,0 0 0,1 0 0,-1 0 0,0 0 0,0 1 0,1-1 1,-1 0-1,0 1 0,0-1 0,0 0 0,0 1 0,0-1 0,0 1 0,0 0 0,0-1 1,0 1-1,0 0 0,0-1 0,0 1 0,-2 0 0,-4 1-25,1-1 0,-1 2 0,0-1 0,1 1 0,-1 0-1,1 0 1,-1 1 0,1-1 0,0 2 0,0-1 0,1 1 0,-1-1 0,1 1 0,-8 8 0,-7 7-22,1 1 0,-19 26 0,37-45-210,-10 13-220,1-1-1,1 1 1,0 1-1,0 0 1,2 0-1,-9 23 1,11-17-496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4:22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15 10624,'-11'-14'3429,"11"14"-3375,0 0 0,-1 0 1,1 0-1,0 0 0,0 0 0,0 0 0,0 0 1,-1 0-1,1 0 0,0 0 0,0 0 1,0 0-1,-1 0 0,1 0 0,0 0 0,0 0 1,0 0-1,0 0 0,-1 0 0,1 0 1,0 0-1,0 0 0,0 0 0,0 0 0,0 0 1,-1 1-1,1-1 0,0 0 0,0 0 1,0 0-1,0 0 0,0 0 0,0 0 0,-1 1 1,1-1-1,0 0 0,0 0 0,0 1 0,-4 6 2034,-3 17-588,-1 0 0,-11 22 1,1 0-972,1 0-262,2-4-144,-1 0-1,-2-2 0,-32 52 1,38-75-60,-18 30-1453,28-43 744,0 0 1,1 1-1,-1-1 1,1 0 0,-2 6-1,3 4-4431,4 2 1584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4:24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657 17 7040,'7'-17'10661,"-16"18"-10555,1 0 161,0 0 0,0 1-1,0 1 1,0-1 0,1 1-1,-1 1 1,1-1 0,-10 7-1,4-2-152,1 0 0,0 1-1,0 0 1,-15 16 0,-34 46 108,54-62-170,-25 32 320,3 0 0,1 2 0,-34 70 0,56-100-247,1-1 1,0 1-1,1 1 0,1-1 1,0 0-1,0 1 0,2 0 1,-1-1-1,2 20 0,0-30-36,1 0-1,0 0 1,0 1-1,0-1 1,0 0-1,0-1 1,0 1-1,1 0 1,3 4-1,-5-6-65,1 0-1,0 0 0,-1 0 0,1 0 0,0 0 1,0 0-1,0-1 0,0 1 0,0 0 1,0-1-1,0 1 0,0 0 0,0-1 1,0 1-1,0-1 0,0 0 0,0 1 0,0-1 1,0 0-1,0 0 0,1 0 0,-1 0 1,0 0-1,0 0 0,0 0 0,0 0 1,0 0-1,1 0 0,0-1 0,1-1 2,0 1-1,0-1 0,0 0 0,0 0 1,0 0-1,-1-1 0,1 1 1,-1-1-1,4-4 0,19-29 208,-23 33-209,11-20 42,-1-1 1,0 0 0,8-28 0,-7 17-36,62-214 237,-69 226-234,-5 14-217,-4 13 39,-6 17 61,-68 231-107,0 64 760,28-96 272,39-181-669,-25 81 493,30-109-582,0 1 0,0-1 1,-1 0-1,0 0 0,-1 0 1,-1-1-1,-12 15 0,17-23-77,1 0 0,-1 0-1,0 0 1,1 0-1,-1 0 1,0 0 0,0-1-1,0 0 1,0 1-1,-1-1 1,1 0 0,0-1-1,-1 1 1,1 0-1,0-1 1,-1 0 0,1 0-1,0 0 1,-1 0-1,1 0 1,0-1 0,-1 0-1,1 1 1,0-1-1,0 0 1,-1-1-1,1 1 1,0 0 0,-3-3-1,0 0-55,0 0-1,0 0 0,1 0 0,-1 0 1,1-1-1,0 0 0,1 0 0,-1-1 1,1 1-1,0-1 0,0 0 0,1 0 1,-5-9-1,5 7-47,0-1 1,1 1 0,-3-16-1,5 21 65,0-1-1,0 0 1,0 1-1,0-1 0,0 0 1,1 0-1,0 1 1,0-1-1,0 1 1,0-1-1,0 1 1,3-5-1,5-5-101,1 0 0,1 0 0,0 1 0,15-13-1,-21 20 120,22-18-12,1 1 1,1 1-1,1 1 1,1 2-1,40-18 1,109-35 228,-84 36 0,-18 5 177,-2-4 0,82-48-1,-111 51-81,-1-2 0,60-55-1,71-94 668,-168 171-902,-1 3 13,-1 0 1,1-1 0,-2 0 0,1-1-1,-1 1 1,7-16 0,-13 24-71,0 1 1,0 0-1,0-1 0,1 1 1,-1 0-1,0-1 1,0 1-1,0 0 0,0-1 1,0 1-1,0 0 1,0-1-1,0 1 0,0 0 1,0-1-1,0 1 1,0-1-1,0 1 0,0 0 1,0-1-1,0 1 1,-1 0-1,1-1 0,0 1 1,0 0-1,0 0 0,0-1 1,-1 1-1,1 0 1,0-1-1,0 1 0,-1 0 1,1 0-1,0-1 1,-1 1-1,0 0 0,0 0 0,0 0 0,0 0-1,0 0 1,0 0 0,0 0 0,-1 0 0,1 0 0,0 1 0,0-1-1,0 0 1,0 1 0,0-1 0,0 1 0,0-1 0,-1 2-1,-18 11-35,1 0 0,0 2 0,1 0 0,1 1-1,-26 32 1,-68 102-58,84-112-24,19-25 130,0 0 0,-10 23 0,15-29 56,0 0-1,1 0 1,0 1-1,0-1 1,0 1-1,0 14 1,2-22-60,0 0 1,0 1 0,0-1-1,0 0 1,0 0 0,0 0 0,0 1-1,0-1 1,0 0 0,0 0-1,0 1 1,0-1 0,0 0-1,1 0 1,-1 0 0,0 1 0,0-1-1,0 0 1,0 0 0,0 0-1,1 0 1,-1 1 0,0-1-1,0 0 1,0 0 0,1 0-1,-1 0 1,0 0 0,0 0 0,0 1-1,1-1 1,-1 0 0,0 0-1,1 0 1,10-2 148,9-8-52,-10 2-60,0-1 1,-1 0-1,0 0 1,10-14-1,27-43-103,-8 11-393,-38 55 436,0 0 1,0 0 0,0 0 0,0 0-1,0-1 1,0 1 0,0 0 0,0 0-1,0 0 1,0 0 0,0 0 0,0 0-1,0 0 1,0 0 0,0 0 0,0 0-1,1 0 1,-1 0 0,0 0 0,0 0-1,0 0 1,0 0 0,0 0 0,0 0-1,0-1 1,0 1 0,0 0 0,0 0-1,0 0 1,0 0 0,0 0 0,0 0-1,0 0 1,1 0 0,-1 0 0,0 0-1,0 0 1,0 0 0,0 0 0,0 0-1,0 0 1,0 0 0,0 0 0,0 0-1,0 0 1,0 0 0,0 1 0,0-1-1,0 0 1,1 0 0,-1 0 0,0 0-1,0 0 1,0 0 0,0 0 0,0 0-1,0 0 1,0 0 0,0 0 0,0 0-1,0 0 1,0 0 0,0 0 0,0 0-1,0 1 1,0 7-375,-3 18 218,1-14 147,2-5 28,-1-1 0,1 1 0,1-1-1,-1 0 1,1 1 0,0-1-1,1 1 1,-1-1 0,1 0 0,5 10-1,-5-12 34,0 0-1,0 0 0,1 0 0,-1-1 1,1 1-1,0-1 0,0 1 0,0-1 1,1 0-1,-1-1 0,1 1 0,-1 0 1,1-1-1,0 0 0,0 0 0,6 2 1,2 0 64,0-1 0,1-1 0,-1 0 1,1-1-1,-1 0 0,1-1 0,-1 0 0,1-1 1,-1-1-1,1 0 0,-1 0 0,0-2 1,19-6-1,-15 4-84,0-2 1,-1 1-1,0-2 1,0 0-1,-1-1 1,0 0-1,-1-1 1,0-1-1,13-15 1,59-83-15,10-11-178,-92 118 154,0 0-1,0 0 0,0 0 1,0 1-1,0-1 0,0 1 1,7-4-1,-10 6 14,1 0-1,-1 0 1,0 0-1,0 0 1,0 0-1,1 0 1,-1 0-1,0 0 1,0 0-1,0 0 1,1 0-1,-1 0 1,0 0-1,0 0 1,0 0-1,1 0 1,-1 0-1,0 0 1,0 0-1,0 1 1,1-1-1,-1 0 1,0 0 0,0 0-1,0 0 1,0 0-1,1 0 1,-1 1-1,0-1 1,0 0-1,0 0 1,0 0-1,0 0 1,1 1-1,-1-1 1,2 12-170,-2 18-48,0-25 205,-3 28-5,0 1 0,-2-1-1,-2 0 1,-1 0 0,-1-1 0,-2 0 0,-2-1 0,-18 36 0,23-53 78,0 0 1,-10 14-1,15-25-44,1 0 0,0 0-1,-1-1 1,1 1-1,-1-1 1,0 1-1,0-1 1,0 0 0,0 0-1,0 0 1,0-1-1,-1 1 1,1-1-1,-6 2 1,8-3-6,1 0 1,-1 0-1,0 0 0,0 0 1,1 0-1,-1 0 0,0 0 1,0 0-1,1-1 0,-1 1 1,0 0-1,0-1 0,1 1 1,-1 0-1,0-1 0,1 1 1,-1-1-1,1 1 0,-1-1 1,1 1-1,-1-1 0,1 1 1,-1-1-1,1 0 0,-1 1 1,1-1-1,-1 0 0,1 1 1,0-1-1,0 0 0,-1 1 1,1-1-1,0 0 0,0 0 1,0 1-1,0-3 0,0 3-11,0 0 0,0-1 0,0 1 0,1 0 0,-1-1 0,0 1 0,0 0 0,1 0 0,-1-1 0,0 1 0,1 0 0,-1 0 0,0 0 0,1-1 0,-1 1 0,0 0 0,1 0 0,-1 0 0,1 0 0,-1 0 0,0 0 0,1 0 0,-1 0 0,1 0 0,-1 0 0,0 0 0,1 0 0,-1 0 0,14 1-65,97 15-2346,1-11-7363,-57-5 404,-24 0 5526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4:24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8896,'0'0'187,"0"-1"0,1 1 0,-1-1-1,0 1 1,0-1 0,0 0 0,1 1 0,-1-1 0,0 1 0,0-1 0,1 1 0,-1 0 0,0-1 0,1 1 0,-1-1 0,1 1 0,-1-1 0,1 1 0,-1 0-1,1-1 1,-1 1 0,1 0 0,-1 0 0,1-1 0,-1 1 0,1 0 0,-1 0 0,1 0 0,-1 0 0,1 0 0,0 0 0,-1 0 0,1 0 0,-1 0 0,1 0-1,-1 0 1,1 0 0,0 0 0,0 0 0,0 1 133,0 0 0,1 0 0,-1 0 0,0 0 0,0 0 0,-1 0 0,1 0 0,0 0 0,0 0 0,0 1 0,-1-1 0,1 0 0,-1 0 0,1 1 0,-1-1 0,1 3 0,5 25 624,-2 0 0,1 32 1,-5 62-886,0-67-18,-3-8-500,1-33-1401,1 1 1,3 28 0,-2-41 1220,0-2 459,0 0-1,0 0 1,0 0-1,0 0 1,1 0-1,-1 0 1,0 0-1,1 0 1,-1 0-1,0 0 1,2 2-1,-2-3-123,1 0-1,-1 1 1,0-1 0,1 0 0,-1 1-1,1-1 1,-1 0 0,1 0-1,-1 1 1,1-1 0,-1 0-1,1 0 1,-1 0 0,1 0 0,-1 0-1,1 0 1,-1 0 0,2 0-1,14 0-3353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4:25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10208,'-3'14'4640,"-2"45"-4032,0-19 3391,5 0-2303,-9 20 512,-1 0-1312,-3 0-416,10-9-320,-12 2-192,12-10 0,-11 2-1792,4-1 960,-11 12-6879,6-5 4287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4:2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1036 4736,'-12'3'683,"1"0"-1,0 1 1,-11 5-1,21-9-513,0 1 0,0-1-1,0 1 1,0-1 0,0 1-1,0-1 1,1 1-1,-1 0 1,0-1 0,0 1-1,1 0 1,-1 0 0,0 0-1,1 0 1,-1 0-1,1-1 1,-1 1 0,1 0-1,0 0 1,-1 2-1,1-3-53,0 1 0,0 0 0,0-1 0,0 1 0,1-1 0,-1 1 0,0-1 0,0 1 0,0 0 0,1-1 0,-1 1-1,0-1 1,1 1 0,-1-1 0,0 0 0,1 1 0,-1-1 0,1 1 0,-1-1 0,1 0 0,-1 1 0,1-1-1,-1 0 1,1 1 0,-1-1 0,1 0 0,-1 0 0,1 0 0,0 1 0,-1-1 0,1 0 0,0 0 0,7 1 366,0 0 1,0 0-1,0-1 1,-1 0 0,1 0-1,0-1 1,0 0 0,0 0-1,-1-1 1,1 0-1,-1-1 1,12-4 0,-5 0-235,0-1 0,0 0 0,-1-1 0,0-1 0,12-11 0,13-14 98,48-59 0,-8 5-219,91-72 13,-60 58-112,-74 68 96,-2-2 0,-1-1 0,-2-2 1,-2-1-1,-2-1 0,-1-1 0,-3-2 1,27-72-1,-22 46 277,-25 57-329,-2 14-72,0 0 0,0 0 0,0 0 0,0 0 1,0 0-1,0 0 0,0 0 0,0 0 0,0-1 0,0 1 0,0 0 0,0 0 0,0 0 0,0 0 0,0 0 0,0 0 1,0 0-1,0 0 0,0 0 0,0 0 0,0 0 0,0 0 0,0-1 0,0 1 0,0 0 0,0 0 0,0 0 0,0 0 1,0 0-1,0 0 0,-1 0 0,1 0 0,0 0 0,0 0 0,0 0 0,0 0 0,0 0 0,0 0 0,0 0 1,0 0-1,0 0 0,0 0 0,0 0 0,-1 0 0,1 0 0,0 0 0,0 0 0,0 0 0,0 0 0,0 0 0,0 0 1,0 0-1,0 0 0,0 0 0,0 0 0,0 0 0,0 0 0,-1 0 0,-1 3-22,0-1 0,0 0 0,0 1 0,0-1 0,0 1 0,-2 3 0,-50 94-121,-21 22 335,-20 36-19,41-51 230,-45 126 1,88-205-364,2-1 0,1 2 0,1-1 0,-4 40 0,10-60-23,1 1-1,0 0 0,1 0 1,-1 0-1,2-1 0,-1 1 1,1 0-1,4 9 0,-4-13 37,1 0 0,0 1 0,-1-1 0,2 0 0,-1-1 0,1 1 0,-1-1 0,1 1 0,0-1 0,1 0 0,-1-1 0,1 1 0,8 4 0,-6-4 26,0-1 0,1 0 0,-1 0 0,1-1 1,0 0-1,0 0 0,0-1 0,0 0 0,0 0 0,0-1 0,0 0 0,0 0 0,13-3 0,-7 0 21,1 0-1,-1-1 0,0 0 0,0-2 1,-1 1-1,21-13 0,-21 10-80,0-1-1,0-1 0,-1 0 0,-1-1 1,1 0-1,-2 0 0,0-2 1,0 1-1,-1-1 0,-1 0 0,0-1 1,0 0-1,-2 0 0,0-1 0,0 1 1,4-21-1,-9 20-386,-1 15 362,0 0 0,0 0 1,0 0-1,0 0 0,0 0 0,0 0 0,0 0 0,0 0 0,0 0 1,-1 0-1,1 0 0,0 0 0,0 0 0,0 0 0,0 0 1,0 0-1,0 0 0,0 0 0,0 0 0,-1 0 0,1 0 0,0 0 1,0 0-1,0 0 0,0 0 0,0 0 0,0 0 0,0 0 0,0 0 1,0 1-1,0-1 0,-1 0 0,1 0 0,0 0 0,0 0 1,0 0-1,0 0 0,0 0 0,0 0 0,0 0 0,0 0 0,0 0 1,0 1-1,0-1 0,0 0 0,0 0 0,0 0 0,0 0 0,0 0 1,0 0-1,0 0 0,0 0 0,0 1 0,0-1 0,0 0 1,0 0-1,-12 28-338,-6 24 94,9-28 215,0 1 0,-9 46 0,17-64 71,0-1 1,1 0-1,0 1 1,-1-1-1,2 1 1,-1-1 0,1 0-1,0 1 1,0-1-1,1 0 1,0 0-1,0 0 1,1 0-1,-1 0 1,1-1 0,6 10-1,-7-13 7,-1 0 0,1 0-1,0 0 1,0 0 0,0-1-1,0 1 1,0 0 0,0-1-1,0 0 1,0 1 0,1-1 0,-1 0-1,0 0 1,1 0 0,-1-1-1,1 1 1,-1-1 0,1 1 0,-1-1-1,1 0 1,0 0 0,-1 0-1,1 0 1,-1 0 0,1-1-1,-1 1 1,1-1 0,3-1 0,-3 1-3,0 0 0,-1-1 1,1 1-1,0-1 1,-1 0-1,1 1 0,-1-1 1,1 0-1,-1-1 0,0 1 1,0 0-1,0-1 1,0 1-1,-1-1 0,1 0 1,-1 1-1,1-1 0,-1 0 1,0 0-1,0 0 1,0 0-1,0 0 0,0-4 1,-1 0-49,0 1 0,0-1 0,0 0 0,-1 0 0,0 0 0,-3-8 0,-14-42-197,2 12 91,-4-2 104,20 47 9,0-1 0,0 1 0,-1-1 0,1 1 1,0-1-1,0 1 0,0-1 0,0 1 0,0-1 0,-1 1 0,1-1 0,0 1 0,0-1 0,0 1 0,0-1 1,1 1-1,-1-1 0,0 1 0,0-1 0,0 1 0,0-1 0,0 1 0,1-1 0,-1 1 0,0-1 1,1 0-1,0 1-6,-1-1 1,1 1 0,0 0-1,-1-1 1,1 1 0,0 0-1,0-1 1,0 1 0,-1 0-1,1 0 1,0 0 0,0 0-1,0 0 1,0 0 0,0 0 0,7 1-46,-1 0 1,0 0 0,8 3 0,-11-3 45,41 9 6,77 6 0,-76-11-13,80 3-455,-41-7-4726,-81-1 4575,11 0-1168,-3-3-3089,-6 3 1875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4:26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 11808,'-5'-5'5343,"26"5"-4639,3 0 1632,2 5-1408,51-5 544,12 0-864,38-5-416,-6 5-160,37-3 96,-15 0-64,10-6-3840,-14 9 2080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02:04:28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66 5984,'0'-30'1920,"-1"29"-1864,1 0 1,0 0 0,0 0 0,0 0-1,0 0 1,0 0 0,1-1 0,-1 1-1,0 0 1,0 0 0,1 0-1,-1 0 1,1 0 0,-1 1 0,1-1-1,-1 0 1,1 0 0,-1 0-1,2-1 1,0-1 286,6-8 3419,-7 11-3688,-1 0 0,0 0-1,0 0 1,0 0 0,0 0 0,0-1 0,1 1-1,-1 0 1,0 0 0,0 0 0,0 0 0,0 0-1,0 0 1,1 0 0,-1 0 0,0 0 0,0 0-1,0 1 1,0-1 0,1 0 0,-1 0 0,0 0-1,0 0 1,0 0 0,0 0 0,0 0 0,0 0-1,1 0 1,-1 0 0,0 0 0,0 1 0,0-1-1,0 0 1,0 0 0,0 0 0,0 0 0,0 0-1,1 1 1,-1-1 0,0 0 0,1 4 377,0-1 0,0 1-1,0-1 1,-1 1 0,1 6 0,0 15 698,-1 1 0,-5 43-1,-17 59 190,3-43-785,-4-1 0,-35 84 0,26-93-110,-63 106 1,-57 59 309,51-84-298,70-112 201,31-44-644,0 0-1,0 0 0,0 0 0,0 0 0,0 0 0,0 0 0,0 0 0,1 0 0,-1 0 0,0 0 0,0 0 1,0 0-1,0 0 0,0 0 0,0 0 0,0 0 0,0 0 0,0 0 0,0 0 0,0 0 0,0 0 0,0 0 0,0 0 1,0 0-1,0 0 0,1 0 0,-1 0 0,0 0 0,0 0 0,0 0 0,0 0 0,0 0 0,0 0 0,0 0 0,0 1 1,0-1-1,0 0 0,0 0 0,0 0 0,0 0 0,0 0 0,0 0 0,0 0 0,0 0 0,0 0 0,0 0 1,0 0-1,0 0 0,0 0 0,0 0 0,0 1 0,11-7 329,18-13-83,115-85-284,-104 71-82,55-56-1,34-47 14,-126 132 70,2-2-3,1 1-1,-1 0 1,1 0 0,9-5-1,-15 9 14,1 1 0,0-1 0,-1 1 0,1-1 0,0 1-1,0-1 1,0 1 0,-1 0 0,1 0 0,0-1 0,0 1-1,0 0 1,0 0 0,0 0 0,-1 0 0,1 0 0,0 0-1,0 0 1,0 0 0,0 0 0,0 1 0,-1-1 0,1 0-1,0 1 1,0-1 0,0 0 0,-1 1 0,1-1 0,0 1-1,0-1 1,-1 1 0,1-1 0,0 1 0,-1-1 0,1 1-1,-1 0 1,1 0 0,-1-1 0,1 1 0,-1 0 0,0 0-1,1-1 1,-1 1 0,0 0 0,1 0 0,-1 0 0,0 0-1,0 0 1,3 10-43,-1 0-1,0 0 1,-1 0 0,0 20 0,-5 49 408,1-43-93,0-11-146,0 32-173,3-53 98,0-1-1,0 1 1,1 0-1,-1 0 1,1-1-1,1 1 1,-1 0-1,4 7 1,-4-10-5,0-1 1,0 1 0,0-1-1,0 1 1,0-1 0,1 0-1,-1 0 1,0 0 0,1 0-1,-1 0 1,1 0 0,-1 0-1,1 0 1,-1 0 0,1-1-1,0 1 1,-1-1 0,1 1-1,0-1 1,0 0 0,-1 1-1,1-1 1,0 0 0,0 0-1,-1 0 1,1-1-1,0 1 1,0 0 0,2-1-1,6-2 76,0-1 0,0 0-1,18-9 1,-12 5 50,17-7-110,-1-1 0,0-1 0,-2-2 0,0-1 0,-1-2 0,-1-1 0,30-31 0,-28 18-48,28-42-1,-51 68 3,-5 7-27,0 0 1,0 1-1,0-1 0,0 1 1,1-1-1,-1 1 0,1 0 1,-1 0-1,1 0 0,0 0 1,3-2-1,-6 4 21,0 0-1,0 0 1,0 0 0,0 0-1,0 0 1,0 0-1,0 0 1,1 0 0,-1 0-1,0 0 1,0 0 0,0 0-1,0 0 1,0 0-1,0 0 1,1 0 0,-1 0-1,0 0 1,0 0-1,0 0 1,0 0 0,0 0-1,0 0 1,0 0 0,0 0-1,1 1 1,-1-1-1,0 0 1,0 0 0,0 0-1,0 0 1,0 0 0,0 0-1,0 0 1,0 0-1,0 0 1,0 0 0,0 1-1,0-1 1,1 0-1,-1 0 1,0 0 0,0 0-1,0 0 1,0 0 0,0 0-1,0 1 1,0-1-1,0 0 1,0 0 0,0 0-1,-2 11-226,-8 18-2,8-26 219,-14 36-91,8-21 118,0 1-1,1 1 1,1-1 0,0 1 0,-3 33-1,8-49 3,1 0 0,0 1 0,0-1-1,1 0 1,-1 0 0,1 0 0,0-1-1,0 1 1,0 0 0,1 0-1,-1 0 1,1-1 0,0 1 0,0-1-1,0 1 1,1-1 0,-1 0 0,1 0-1,0 0 1,-1 0 0,1 0 0,1-1-1,-1 1 1,0-1 0,1 0-1,-1 0 1,1 0 0,-1-1 0,1 1-1,5 1 1,-1-2 26,1 0 0,-1-1 1,0 0-1,1 0 0,-1-1 0,1 1 0,-1-2 0,9-2 1,68-25 336,-78 27-364,56-23-50,-2-3 0,-2-2 0,69-46-1,-93 52 49,-1-2 0,-1-1-1,-2-1 1,0-2 0,-3-1-1,32-43 1,-53 65-22,-1 0-1,2 1 1,-1-1-1,1 1 1,14-10-1,-16 13-193,-1 1-57,-6 7 74,-7 10 53,-2 8 17,-17 26 1,19-34 83,-8 13 9,-2-2 1,0 0 0,-30 30-1,-71 52-11,85-77 37,1 1 0,-31 37 0,58-60 0,1 0 0,-10 15 0,14-19 0,-1-1 0,1 1 0,0 0 0,0-1 0,0 1 0,0 0 0,1 0 0,-1 0 0,1 0 0,0 0 0,-1 0 0,2 4 0,-1-6 4,0 0-1,0 0 1,0 0 0,1 0-1,-1 0 1,0 0 0,1-1-1,-1 1 1,1 0 0,-1 0-1,1 0 1,-1-1 0,1 1-1,-1 0 1,1-1 0,0 1-1,-1 0 1,1-1 0,0 1-1,0-1 1,-1 1 0,3 0-1,-1 0 18,0-1 0,1 1 0,-1-1 0,0 1 1,1-1-1,-1 0 0,1 0 0,3 0 0,5-1 59,0-1 0,-1 0 0,11-4 0,-19 5-77,13-4-4,0-1-1,-1 0 0,0-2 1,0 1-1,0-2 0,-1 0 1,0 0-1,0-1 0,-1-1 1,-1 0-1,0-1 0,-1 0 1,0 0-1,0-1 0,10-21 1,39-78-202,-51 101 59,-7 11 135,-1 0 0,0 0 1,0 0-1,0 0 0,0 0 0,0 0 0,0 0 1,0 0-1,0 0 0,0-1 0,0 1 0,0 0 0,0 0 1,1 0-1,-1 0 0,0 0 0,0 0 0,0 0 1,0 0-1,0 0 0,0 0 0,0 0 0,0 0 0,0 0 1,1 0-1,-1 0 0,0 0 0,0 0 0,0 0 1,0 0-1,0 0 0,0 1 0,0-1 0,0 0 0,0 0 1,0 0-1,1 0 0,-1 0 0,0 0 0,0 0 0,0 0 1,0 0-1,0 0 0,0 0 0,0 0 0,0 0 1,0 1-1,0-1 0,0 0 0,0 0 0,0 0 0,0 0 1,0 0-1,0 0 0,0 0 0,0 0 0,0 0 1,0 1-1,1 5-68,-1 9 28,-1-1 0,-1 1 0,-8 27 1,-18 45 271,12-38-155,-13 32 100,-2-2 1,-4-1-1,-4-2 0,-2-1 1,-4-2-1,-58 71 0,79-113-82,6-7 92,0-1-1,-31 29 1,48-51-183,1 0 0,-1 0-1,0 0 1,0 0 0,0 0-1,0-1 1,0 1 0,0 0 0,0-1-1,0 1 1,0-1 0,0 1 0,0-1-1,-1 0 1,1 1 0,0-1 0,0 0-1,0 0 1,0 0 0,-1 0-1,1 0 1,0 0 0,0 0 0,0 0-1,-1 0 1,1-1 0,0 1 0,0 0-1,0-1 1,0 1 0,0-1 0,0 1-1,0-1 1,0 0 0,0 1-1,0-1 1,-2-1 0,1-1-18,0 0-1,0 0 1,0 0 0,0 0-1,1 0 1,-1 0 0,1 0-1,0-1 1,0 1 0,0 0-1,-1-6 1,-1-14-49,2 0 0,0 0 0,1 0 0,6-43 0,-4 54 35,1-1 1,0 1-1,1 0 0,0 0 1,0 0-1,2 1 1,-1 0-1,1 0 1,1 0-1,13-16 0,-6 13-12,0 0 0,1 1-1,1 1 1,0 0 0,1 1-1,24-12 1,115-44-89,-135 59 152,184-77-131,9-5 506,-182 75-321,0-1-1,51-34 1,-67 38-42,0 0 1,-1-1-1,0-1 1,-1 0 0,17-22-1,-8 3 44,32-62-1,-9 1 51,43-129 0,4-81-142,-43 132 226,-45 156-151,0 4-6,-2-1 0,1 1 0,-2-1 0,3-19 0,-8 40-133,-68 298-84,-39 195 474,108-493-298,-30 180 174,31-183-157,1-3-7,-1 0 0,1 0 0,-1 0 1,1 0-1,0 0 0,0 0 0,0 0 0,0 0 1,1 0-1,-1 0 0,0 0 0,1 0 0,-1-1 1,1 1-1,0 0 0,0 0 0,-1 0 0,1-1 1,0 1-1,2 2 0,-2-3-9,-1-1-1,1 0 1,0 1-1,-1-1 1,1 0-1,-1 1 1,1-1 0,0 0-1,-1 0 1,1 1-1,-1-1 1,1 0-1,0 0 1,-1 0-1,1 0 1,0 0 0,-1 0-1,1 0 1,0 0-1,-1 0 1,1 0-1,0-1 1,17-8 29,-12 3-39,0 1 0,0-1 1,6-9-1,14-21 50,-15 20-81,1 0 1,0 1-1,1 0 0,1 1 1,19-16-1,-29 27 8,-1 1-1,1 0 0,0 0 0,0 0 1,0 0-1,0 1 0,0 0 0,0-1 1,0 1-1,1 1 0,-1-1 0,0 1 1,1 0-1,-1 0 0,0 0 0,0 0 1,1 1-1,-1-1 0,0 1 0,0 0 1,1 1-1,-1-1 0,0 1 0,0 0 1,4 2-1,7 6-31,1 0 0,-1 2 0,-1-1 0,20 22 0,-15-15 14,-4-3-620,27 34 0,-33-37-1632,12 23 0,-20-33 1932,0 0 0,0 1-1,0-1 1,0 0 0,0 0 0,-1 0-1,1 0 1,-1 1 0,1-1-1,-1 0 1,0 1 0,0-1 0,0 0-1,0 1 1,0-1 0,0 0 0,-1 1-1,1-1 1,-1 0 0,0 0-1,0 1 1,0 1 0,-12 24-3145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C067A-7078-2205-FCFB-BFE394076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924B88-B32F-DA95-06B7-6957818AD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5022A-F054-FF41-C161-7F0E7A9C8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C23E-B676-4F24-B3F3-80174DD0936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8BFF5-8C10-6CF1-1885-B3FEE5AD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91D2C-CBA8-AA12-C8D5-6A21A187D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6EB6-E55B-4856-910D-C88FE7EC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97ABF-EDCC-9D16-5D33-CBC0207B8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25DB93-3CE2-3626-BB29-3EA4502EE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B66AB-3E64-202F-282D-4CAF27260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C23E-B676-4F24-B3F3-80174DD0936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75B17-C325-EDD2-7A6D-7BBDF556D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F443B-EB46-4827-9C68-56B604843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6EB6-E55B-4856-910D-C88FE7EC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6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718DB4-365A-91F4-C60F-4BF3A7BBBA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754483-DD8A-2173-D2EC-E7567053C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236B2-FF31-8F92-3DBA-1A7D6904B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C23E-B676-4F24-B3F3-80174DD0936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740E-6753-CBD0-0CBB-8BFC72A45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52077-DDEF-5966-7BE1-07B3EDF37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6EB6-E55B-4856-910D-C88FE7EC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9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24F2C-4BC9-D281-323C-E4557A8F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5169A-17A3-5E7A-8CC3-61EF13F82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58D3E-3821-2E43-92C0-F256B309F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C23E-B676-4F24-B3F3-80174DD0936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480CC-25A8-CFE0-7D34-5D0A664E8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6075B-4C89-F8BF-6DE3-4B79C83A9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6EB6-E55B-4856-910D-C88FE7EC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4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25711-D2BB-4F13-51DD-963527681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D9DB7-2AB2-A6FD-1315-1B4CAC068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9422B-7B35-A640-0A6B-6D90F617B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C23E-B676-4F24-B3F3-80174DD0936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E2B42-8F46-D5B0-04C6-C22365246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B28D3-C6BF-EAEE-397B-BC939E8C1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6EB6-E55B-4856-910D-C88FE7EC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5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B424F-D19B-C334-0583-6F5D48FD2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F7903-3AFC-FF71-2D0F-83616ACC1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11EBA-957D-20BF-10B8-9C41BFEC4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AD4D54-34A4-60BF-4D62-171F3B793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C23E-B676-4F24-B3F3-80174DD0936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6DBC8-C8E3-F246-0E5D-915E77296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157E5-D538-9BD9-7942-2E08D67AD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6EB6-E55B-4856-910D-C88FE7EC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7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FA920-4F28-4248-2805-52C3664BB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8DA5E-5ACB-98AE-0E63-AEDCD0E61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245D2-47B8-4D2C-0F0C-6C037163D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480C56-3F91-A4A3-5CC9-AE0727C312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ADA119-841D-2EAB-14E6-BFAAF60530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73029D-7183-9B27-8AD4-B92240B3A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C23E-B676-4F24-B3F3-80174DD0936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2CC85C-8B07-474F-5A10-050261C8C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18B23C-6B90-C3C8-B0F9-B8412B526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6EB6-E55B-4856-910D-C88FE7EC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1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25461-24D1-7F73-75EA-8E6504B70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DB13BF-339F-0A5F-4BD4-3E1947FD8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C23E-B676-4F24-B3F3-80174DD0936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48B7EF-2C35-95ED-3BFE-3AD360A3C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0BFC7E-8C4B-E281-A6E9-8D63A4C99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6EB6-E55B-4856-910D-C88FE7EC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77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7485D2-E615-1A1F-108E-568192827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C23E-B676-4F24-B3F3-80174DD0936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8AFD37-871B-9294-06B2-88ABA0F2B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EDE23-0C5E-1CC2-651B-EB246A933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6EB6-E55B-4856-910D-C88FE7EC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2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1605-4AB5-B44E-1FDA-C4AE2EE0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BF5D7-90D6-C687-966E-EBDAC5FE3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D7500E-2884-1E15-48FC-F614D9C95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A46513-9776-5623-7E5E-E47D35A52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C23E-B676-4F24-B3F3-80174DD0936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8D74-9C67-CEB6-3BF0-71C10FB52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12FE7-2750-5A21-FC94-3740108FF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6EB6-E55B-4856-910D-C88FE7EC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69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38DF0-5794-062F-40F2-B6486EF88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E75FE8-E055-6F46-CD1D-060698A83B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6D879D-777E-B047-2FB0-01E136877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43B051-DDCD-48C6-ED75-BF9E29D81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C23E-B676-4F24-B3F3-80174DD0936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C2A8D-3161-774C-327D-7FA5D68B4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16349-4A03-A88E-99FB-188C27AF7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6EB6-E55B-4856-910D-C88FE7EC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2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14E913-23B1-FB93-14B6-D5BE2D4CF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FF793-D4E7-A135-DD3C-06B1B3EE6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B1CEB-A8CB-3F3F-E97A-1F2D0C2B8A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DC23E-B676-4F24-B3F3-80174DD0936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9D153-17E3-682E-164A-3A8A8BFFB1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AD7C1-044A-2C72-D5F4-151340C348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76EB6-E55B-4856-910D-C88FE7EC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8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99.png"/><Relationship Id="rId117" Type="http://schemas.openxmlformats.org/officeDocument/2006/relationships/customXml" Target="../ink/ink439.xml"/><Relationship Id="rId21" Type="http://schemas.openxmlformats.org/officeDocument/2006/relationships/customXml" Target="../ink/ink391.xml"/><Relationship Id="rId42" Type="http://schemas.openxmlformats.org/officeDocument/2006/relationships/image" Target="../media/image407.png"/><Relationship Id="rId47" Type="http://schemas.openxmlformats.org/officeDocument/2006/relationships/customXml" Target="../ink/ink404.xml"/><Relationship Id="rId63" Type="http://schemas.openxmlformats.org/officeDocument/2006/relationships/customXml" Target="../ink/ink412.xml"/><Relationship Id="rId68" Type="http://schemas.openxmlformats.org/officeDocument/2006/relationships/image" Target="../media/image420.png"/><Relationship Id="rId84" Type="http://schemas.openxmlformats.org/officeDocument/2006/relationships/image" Target="../media/image428.png"/><Relationship Id="rId89" Type="http://schemas.openxmlformats.org/officeDocument/2006/relationships/customXml" Target="../ink/ink425.xml"/><Relationship Id="rId112" Type="http://schemas.openxmlformats.org/officeDocument/2006/relationships/image" Target="../media/image442.png"/><Relationship Id="rId133" Type="http://schemas.openxmlformats.org/officeDocument/2006/relationships/image" Target="../media/image453.png"/><Relationship Id="rId138" Type="http://schemas.openxmlformats.org/officeDocument/2006/relationships/customXml" Target="../ink/ink449.xml"/><Relationship Id="rId16" Type="http://schemas.openxmlformats.org/officeDocument/2006/relationships/image" Target="../media/image394.png"/><Relationship Id="rId107" Type="http://schemas.openxmlformats.org/officeDocument/2006/relationships/customXml" Target="../ink/ink434.xml"/><Relationship Id="rId11" Type="http://schemas.openxmlformats.org/officeDocument/2006/relationships/customXml" Target="../ink/ink386.xml"/><Relationship Id="rId32" Type="http://schemas.openxmlformats.org/officeDocument/2006/relationships/image" Target="../media/image402.png"/><Relationship Id="rId37" Type="http://schemas.openxmlformats.org/officeDocument/2006/relationships/customXml" Target="../ink/ink399.xml"/><Relationship Id="rId53" Type="http://schemas.openxmlformats.org/officeDocument/2006/relationships/customXml" Target="../ink/ink407.xml"/><Relationship Id="rId58" Type="http://schemas.openxmlformats.org/officeDocument/2006/relationships/image" Target="../media/image415.png"/><Relationship Id="rId74" Type="http://schemas.openxmlformats.org/officeDocument/2006/relationships/image" Target="../media/image423.png"/><Relationship Id="rId79" Type="http://schemas.openxmlformats.org/officeDocument/2006/relationships/customXml" Target="../ink/ink420.xml"/><Relationship Id="rId102" Type="http://schemas.openxmlformats.org/officeDocument/2006/relationships/image" Target="../media/image437.png"/><Relationship Id="rId123" Type="http://schemas.openxmlformats.org/officeDocument/2006/relationships/customXml" Target="../ink/ink442.xml"/><Relationship Id="rId128" Type="http://schemas.openxmlformats.org/officeDocument/2006/relationships/customXml" Target="../ink/ink444.xml"/><Relationship Id="rId5" Type="http://schemas.openxmlformats.org/officeDocument/2006/relationships/customXml" Target="../ink/ink383.xml"/><Relationship Id="rId90" Type="http://schemas.openxmlformats.org/officeDocument/2006/relationships/image" Target="../media/image431.png"/><Relationship Id="rId95" Type="http://schemas.openxmlformats.org/officeDocument/2006/relationships/customXml" Target="../ink/ink428.xml"/><Relationship Id="rId22" Type="http://schemas.openxmlformats.org/officeDocument/2006/relationships/image" Target="../media/image397.png"/><Relationship Id="rId27" Type="http://schemas.openxmlformats.org/officeDocument/2006/relationships/customXml" Target="../ink/ink394.xml"/><Relationship Id="rId43" Type="http://schemas.openxmlformats.org/officeDocument/2006/relationships/customXml" Target="../ink/ink402.xml"/><Relationship Id="rId48" Type="http://schemas.openxmlformats.org/officeDocument/2006/relationships/image" Target="../media/image410.png"/><Relationship Id="rId64" Type="http://schemas.openxmlformats.org/officeDocument/2006/relationships/image" Target="../media/image418.png"/><Relationship Id="rId69" Type="http://schemas.openxmlformats.org/officeDocument/2006/relationships/customXml" Target="../ink/ink415.xml"/><Relationship Id="rId113" Type="http://schemas.openxmlformats.org/officeDocument/2006/relationships/customXml" Target="../ink/ink437.xml"/><Relationship Id="rId118" Type="http://schemas.openxmlformats.org/officeDocument/2006/relationships/image" Target="../media/image445.png"/><Relationship Id="rId134" Type="http://schemas.openxmlformats.org/officeDocument/2006/relationships/customXml" Target="../ink/ink447.xml"/><Relationship Id="rId139" Type="http://schemas.openxmlformats.org/officeDocument/2006/relationships/image" Target="../media/image456.png"/><Relationship Id="rId8" Type="http://schemas.openxmlformats.org/officeDocument/2006/relationships/image" Target="../media/image390.png"/><Relationship Id="rId51" Type="http://schemas.openxmlformats.org/officeDocument/2006/relationships/customXml" Target="../ink/ink406.xml"/><Relationship Id="rId72" Type="http://schemas.openxmlformats.org/officeDocument/2006/relationships/image" Target="../media/image422.png"/><Relationship Id="rId80" Type="http://schemas.openxmlformats.org/officeDocument/2006/relationships/image" Target="../media/image426.png"/><Relationship Id="rId85" Type="http://schemas.openxmlformats.org/officeDocument/2006/relationships/customXml" Target="../ink/ink423.xml"/><Relationship Id="rId93" Type="http://schemas.openxmlformats.org/officeDocument/2006/relationships/customXml" Target="../ink/ink427.xml"/><Relationship Id="rId98" Type="http://schemas.openxmlformats.org/officeDocument/2006/relationships/image" Target="../media/image435.png"/><Relationship Id="rId121" Type="http://schemas.openxmlformats.org/officeDocument/2006/relationships/customXml" Target="../ink/ink441.xml"/><Relationship Id="rId3" Type="http://schemas.openxmlformats.org/officeDocument/2006/relationships/customXml" Target="../ink/ink382.xml"/><Relationship Id="rId12" Type="http://schemas.openxmlformats.org/officeDocument/2006/relationships/image" Target="../media/image392.png"/><Relationship Id="rId17" Type="http://schemas.openxmlformats.org/officeDocument/2006/relationships/customXml" Target="../ink/ink389.xml"/><Relationship Id="rId25" Type="http://schemas.openxmlformats.org/officeDocument/2006/relationships/customXml" Target="../ink/ink393.xml"/><Relationship Id="rId33" Type="http://schemas.openxmlformats.org/officeDocument/2006/relationships/customXml" Target="../ink/ink397.xml"/><Relationship Id="rId38" Type="http://schemas.openxmlformats.org/officeDocument/2006/relationships/image" Target="../media/image405.png"/><Relationship Id="rId46" Type="http://schemas.openxmlformats.org/officeDocument/2006/relationships/image" Target="../media/image409.png"/><Relationship Id="rId59" Type="http://schemas.openxmlformats.org/officeDocument/2006/relationships/customXml" Target="../ink/ink410.xml"/><Relationship Id="rId67" Type="http://schemas.openxmlformats.org/officeDocument/2006/relationships/customXml" Target="../ink/ink414.xml"/><Relationship Id="rId103" Type="http://schemas.openxmlformats.org/officeDocument/2006/relationships/customXml" Target="../ink/ink432.xml"/><Relationship Id="rId108" Type="http://schemas.openxmlformats.org/officeDocument/2006/relationships/image" Target="../media/image440.png"/><Relationship Id="rId116" Type="http://schemas.openxmlformats.org/officeDocument/2006/relationships/image" Target="../media/image444.png"/><Relationship Id="rId124" Type="http://schemas.openxmlformats.org/officeDocument/2006/relationships/image" Target="../media/image448.png"/><Relationship Id="rId129" Type="http://schemas.openxmlformats.org/officeDocument/2006/relationships/image" Target="../media/image451.png"/><Relationship Id="rId137" Type="http://schemas.openxmlformats.org/officeDocument/2006/relationships/image" Target="../media/image455.png"/><Relationship Id="rId20" Type="http://schemas.openxmlformats.org/officeDocument/2006/relationships/image" Target="../media/image396.png"/><Relationship Id="rId41" Type="http://schemas.openxmlformats.org/officeDocument/2006/relationships/customXml" Target="../ink/ink401.xml"/><Relationship Id="rId54" Type="http://schemas.openxmlformats.org/officeDocument/2006/relationships/image" Target="../media/image413.png"/><Relationship Id="rId62" Type="http://schemas.openxmlformats.org/officeDocument/2006/relationships/image" Target="../media/image417.png"/><Relationship Id="rId70" Type="http://schemas.openxmlformats.org/officeDocument/2006/relationships/image" Target="../media/image421.png"/><Relationship Id="rId75" Type="http://schemas.openxmlformats.org/officeDocument/2006/relationships/customXml" Target="../ink/ink418.xml"/><Relationship Id="rId83" Type="http://schemas.openxmlformats.org/officeDocument/2006/relationships/customXml" Target="../ink/ink422.xml"/><Relationship Id="rId88" Type="http://schemas.openxmlformats.org/officeDocument/2006/relationships/image" Target="../media/image430.png"/><Relationship Id="rId91" Type="http://schemas.openxmlformats.org/officeDocument/2006/relationships/customXml" Target="../ink/ink426.xml"/><Relationship Id="rId96" Type="http://schemas.openxmlformats.org/officeDocument/2006/relationships/image" Target="../media/image434.png"/><Relationship Id="rId111" Type="http://schemas.openxmlformats.org/officeDocument/2006/relationships/customXml" Target="../ink/ink436.xml"/><Relationship Id="rId132" Type="http://schemas.openxmlformats.org/officeDocument/2006/relationships/customXml" Target="../ink/ink446.xml"/><Relationship Id="rId140" Type="http://schemas.openxmlformats.org/officeDocument/2006/relationships/customXml" Target="../ink/ink4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9.png"/><Relationship Id="rId15" Type="http://schemas.openxmlformats.org/officeDocument/2006/relationships/customXml" Target="../ink/ink388.xml"/><Relationship Id="rId23" Type="http://schemas.openxmlformats.org/officeDocument/2006/relationships/customXml" Target="../ink/ink392.xml"/><Relationship Id="rId28" Type="http://schemas.openxmlformats.org/officeDocument/2006/relationships/image" Target="../media/image400.png"/><Relationship Id="rId36" Type="http://schemas.openxmlformats.org/officeDocument/2006/relationships/image" Target="../media/image404.png"/><Relationship Id="rId49" Type="http://schemas.openxmlformats.org/officeDocument/2006/relationships/customXml" Target="../ink/ink405.xml"/><Relationship Id="rId57" Type="http://schemas.openxmlformats.org/officeDocument/2006/relationships/customXml" Target="../ink/ink409.xml"/><Relationship Id="rId106" Type="http://schemas.openxmlformats.org/officeDocument/2006/relationships/image" Target="../media/image439.png"/><Relationship Id="rId114" Type="http://schemas.openxmlformats.org/officeDocument/2006/relationships/image" Target="../media/image443.png"/><Relationship Id="rId119" Type="http://schemas.openxmlformats.org/officeDocument/2006/relationships/customXml" Target="../ink/ink440.xml"/><Relationship Id="rId127" Type="http://schemas.openxmlformats.org/officeDocument/2006/relationships/image" Target="../media/image450.emf"/><Relationship Id="rId10" Type="http://schemas.openxmlformats.org/officeDocument/2006/relationships/image" Target="../media/image391.png"/><Relationship Id="rId31" Type="http://schemas.openxmlformats.org/officeDocument/2006/relationships/customXml" Target="../ink/ink396.xml"/><Relationship Id="rId44" Type="http://schemas.openxmlformats.org/officeDocument/2006/relationships/image" Target="../media/image408.png"/><Relationship Id="rId52" Type="http://schemas.openxmlformats.org/officeDocument/2006/relationships/image" Target="../media/image412.png"/><Relationship Id="rId60" Type="http://schemas.openxmlformats.org/officeDocument/2006/relationships/image" Target="../media/image416.png"/><Relationship Id="rId65" Type="http://schemas.openxmlformats.org/officeDocument/2006/relationships/customXml" Target="../ink/ink413.xml"/><Relationship Id="rId73" Type="http://schemas.openxmlformats.org/officeDocument/2006/relationships/customXml" Target="../ink/ink417.xml"/><Relationship Id="rId78" Type="http://schemas.openxmlformats.org/officeDocument/2006/relationships/image" Target="../media/image425.png"/><Relationship Id="rId81" Type="http://schemas.openxmlformats.org/officeDocument/2006/relationships/customXml" Target="../ink/ink421.xml"/><Relationship Id="rId86" Type="http://schemas.openxmlformats.org/officeDocument/2006/relationships/image" Target="../media/image429.png"/><Relationship Id="rId94" Type="http://schemas.openxmlformats.org/officeDocument/2006/relationships/image" Target="../media/image433.png"/><Relationship Id="rId99" Type="http://schemas.openxmlformats.org/officeDocument/2006/relationships/customXml" Target="../ink/ink430.xml"/><Relationship Id="rId101" Type="http://schemas.openxmlformats.org/officeDocument/2006/relationships/customXml" Target="../ink/ink431.xml"/><Relationship Id="rId122" Type="http://schemas.openxmlformats.org/officeDocument/2006/relationships/image" Target="../media/image447.png"/><Relationship Id="rId130" Type="http://schemas.openxmlformats.org/officeDocument/2006/relationships/customXml" Target="../ink/ink445.xml"/><Relationship Id="rId135" Type="http://schemas.openxmlformats.org/officeDocument/2006/relationships/image" Target="../media/image454.png"/><Relationship Id="rId4" Type="http://schemas.openxmlformats.org/officeDocument/2006/relationships/image" Target="../media/image388.png"/><Relationship Id="rId9" Type="http://schemas.openxmlformats.org/officeDocument/2006/relationships/customXml" Target="../ink/ink385.xml"/><Relationship Id="rId13" Type="http://schemas.openxmlformats.org/officeDocument/2006/relationships/customXml" Target="../ink/ink387.xml"/><Relationship Id="rId18" Type="http://schemas.openxmlformats.org/officeDocument/2006/relationships/image" Target="../media/image395.png"/><Relationship Id="rId39" Type="http://schemas.openxmlformats.org/officeDocument/2006/relationships/customXml" Target="../ink/ink400.xml"/><Relationship Id="rId109" Type="http://schemas.openxmlformats.org/officeDocument/2006/relationships/customXml" Target="../ink/ink435.xml"/><Relationship Id="rId34" Type="http://schemas.openxmlformats.org/officeDocument/2006/relationships/image" Target="../media/image403.png"/><Relationship Id="rId50" Type="http://schemas.openxmlformats.org/officeDocument/2006/relationships/image" Target="../media/image411.png"/><Relationship Id="rId55" Type="http://schemas.openxmlformats.org/officeDocument/2006/relationships/customXml" Target="../ink/ink408.xml"/><Relationship Id="rId76" Type="http://schemas.openxmlformats.org/officeDocument/2006/relationships/image" Target="../media/image424.png"/><Relationship Id="rId97" Type="http://schemas.openxmlformats.org/officeDocument/2006/relationships/customXml" Target="../ink/ink429.xml"/><Relationship Id="rId104" Type="http://schemas.openxmlformats.org/officeDocument/2006/relationships/image" Target="../media/image438.png"/><Relationship Id="rId120" Type="http://schemas.openxmlformats.org/officeDocument/2006/relationships/image" Target="../media/image446.png"/><Relationship Id="rId125" Type="http://schemas.openxmlformats.org/officeDocument/2006/relationships/customXml" Target="../ink/ink443.xml"/><Relationship Id="rId141" Type="http://schemas.openxmlformats.org/officeDocument/2006/relationships/image" Target="../media/image457.png"/><Relationship Id="rId7" Type="http://schemas.openxmlformats.org/officeDocument/2006/relationships/customXml" Target="../ink/ink384.xml"/><Relationship Id="rId71" Type="http://schemas.openxmlformats.org/officeDocument/2006/relationships/customXml" Target="../ink/ink416.xml"/><Relationship Id="rId92" Type="http://schemas.openxmlformats.org/officeDocument/2006/relationships/image" Target="../media/image432.png"/><Relationship Id="rId2" Type="http://schemas.openxmlformats.org/officeDocument/2006/relationships/image" Target="../media/image309.emf"/><Relationship Id="rId29" Type="http://schemas.openxmlformats.org/officeDocument/2006/relationships/customXml" Target="../ink/ink395.xml"/><Relationship Id="rId24" Type="http://schemas.openxmlformats.org/officeDocument/2006/relationships/image" Target="../media/image398.png"/><Relationship Id="rId40" Type="http://schemas.openxmlformats.org/officeDocument/2006/relationships/image" Target="../media/image406.png"/><Relationship Id="rId45" Type="http://schemas.openxmlformats.org/officeDocument/2006/relationships/customXml" Target="../ink/ink403.xml"/><Relationship Id="rId66" Type="http://schemas.openxmlformats.org/officeDocument/2006/relationships/image" Target="../media/image419.png"/><Relationship Id="rId87" Type="http://schemas.openxmlformats.org/officeDocument/2006/relationships/customXml" Target="../ink/ink424.xml"/><Relationship Id="rId110" Type="http://schemas.openxmlformats.org/officeDocument/2006/relationships/image" Target="../media/image441.png"/><Relationship Id="rId115" Type="http://schemas.openxmlformats.org/officeDocument/2006/relationships/customXml" Target="../ink/ink438.xml"/><Relationship Id="rId131" Type="http://schemas.openxmlformats.org/officeDocument/2006/relationships/image" Target="../media/image452.png"/><Relationship Id="rId136" Type="http://schemas.openxmlformats.org/officeDocument/2006/relationships/customXml" Target="../ink/ink448.xml"/><Relationship Id="rId61" Type="http://schemas.openxmlformats.org/officeDocument/2006/relationships/customXml" Target="../ink/ink411.xml"/><Relationship Id="rId82" Type="http://schemas.openxmlformats.org/officeDocument/2006/relationships/image" Target="../media/image427.png"/><Relationship Id="rId19" Type="http://schemas.openxmlformats.org/officeDocument/2006/relationships/customXml" Target="../ink/ink390.xml"/><Relationship Id="rId14" Type="http://schemas.openxmlformats.org/officeDocument/2006/relationships/image" Target="../media/image393.png"/><Relationship Id="rId30" Type="http://schemas.openxmlformats.org/officeDocument/2006/relationships/image" Target="../media/image401.png"/><Relationship Id="rId35" Type="http://schemas.openxmlformats.org/officeDocument/2006/relationships/customXml" Target="../ink/ink398.xml"/><Relationship Id="rId56" Type="http://schemas.openxmlformats.org/officeDocument/2006/relationships/image" Target="../media/image414.png"/><Relationship Id="rId77" Type="http://schemas.openxmlformats.org/officeDocument/2006/relationships/customXml" Target="../ink/ink419.xml"/><Relationship Id="rId100" Type="http://schemas.openxmlformats.org/officeDocument/2006/relationships/image" Target="../media/image436.png"/><Relationship Id="rId105" Type="http://schemas.openxmlformats.org/officeDocument/2006/relationships/customXml" Target="../ink/ink433.xml"/><Relationship Id="rId126" Type="http://schemas.openxmlformats.org/officeDocument/2006/relationships/image" Target="../media/image4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4.xml"/><Relationship Id="rId13" Type="http://schemas.openxmlformats.org/officeDocument/2006/relationships/image" Target="../media/image463.png"/><Relationship Id="rId3" Type="http://schemas.openxmlformats.org/officeDocument/2006/relationships/image" Target="../media/image458.png"/><Relationship Id="rId7" Type="http://schemas.openxmlformats.org/officeDocument/2006/relationships/image" Target="../media/image460.png"/><Relationship Id="rId12" Type="http://schemas.openxmlformats.org/officeDocument/2006/relationships/customXml" Target="../ink/ink456.xml"/><Relationship Id="rId17" Type="http://schemas.openxmlformats.org/officeDocument/2006/relationships/image" Target="../media/image465.png"/><Relationship Id="rId2" Type="http://schemas.openxmlformats.org/officeDocument/2006/relationships/customXml" Target="../ink/ink451.xml"/><Relationship Id="rId16" Type="http://schemas.openxmlformats.org/officeDocument/2006/relationships/customXml" Target="../ink/ink45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53.xml"/><Relationship Id="rId11" Type="http://schemas.openxmlformats.org/officeDocument/2006/relationships/image" Target="../media/image462.png"/><Relationship Id="rId5" Type="http://schemas.openxmlformats.org/officeDocument/2006/relationships/image" Target="../media/image459.png"/><Relationship Id="rId15" Type="http://schemas.openxmlformats.org/officeDocument/2006/relationships/image" Target="../media/image464.png"/><Relationship Id="rId10" Type="http://schemas.openxmlformats.org/officeDocument/2006/relationships/customXml" Target="../ink/ink455.xml"/><Relationship Id="rId4" Type="http://schemas.openxmlformats.org/officeDocument/2006/relationships/customXml" Target="../ink/ink452.xml"/><Relationship Id="rId9" Type="http://schemas.openxmlformats.org/officeDocument/2006/relationships/image" Target="../media/image461.png"/><Relationship Id="rId14" Type="http://schemas.openxmlformats.org/officeDocument/2006/relationships/customXml" Target="../ink/ink457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.png"/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21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34.png"/><Relationship Id="rId84" Type="http://schemas.openxmlformats.org/officeDocument/2006/relationships/image" Target="../media/image42.png"/><Relationship Id="rId89" Type="http://schemas.openxmlformats.org/officeDocument/2006/relationships/customXml" Target="../ink/ink44.xml"/><Relationship Id="rId112" Type="http://schemas.openxmlformats.org/officeDocument/2006/relationships/image" Target="../media/image56.png"/><Relationship Id="rId133" Type="http://schemas.openxmlformats.org/officeDocument/2006/relationships/customXml" Target="../ink/ink66.xml"/><Relationship Id="rId138" Type="http://schemas.openxmlformats.org/officeDocument/2006/relationships/image" Target="../media/image69.png"/><Relationship Id="rId16" Type="http://schemas.openxmlformats.org/officeDocument/2006/relationships/image" Target="../media/image8.png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16.png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29.png"/><Relationship Id="rId74" Type="http://schemas.openxmlformats.org/officeDocument/2006/relationships/image" Target="../media/image37.png"/><Relationship Id="rId79" Type="http://schemas.openxmlformats.org/officeDocument/2006/relationships/customXml" Target="../ink/ink39.xml"/><Relationship Id="rId102" Type="http://schemas.openxmlformats.org/officeDocument/2006/relationships/image" Target="../media/image51.png"/><Relationship Id="rId123" Type="http://schemas.openxmlformats.org/officeDocument/2006/relationships/customXml" Target="../ink/ink61.xml"/><Relationship Id="rId128" Type="http://schemas.openxmlformats.org/officeDocument/2006/relationships/image" Target="../media/image64.png"/><Relationship Id="rId144" Type="http://schemas.openxmlformats.org/officeDocument/2006/relationships/image" Target="../media/image72.png"/><Relationship Id="rId5" Type="http://schemas.openxmlformats.org/officeDocument/2006/relationships/customXml" Target="../ink/ink2.xml"/><Relationship Id="rId90" Type="http://schemas.openxmlformats.org/officeDocument/2006/relationships/image" Target="../media/image45.png"/><Relationship Id="rId95" Type="http://schemas.openxmlformats.org/officeDocument/2006/relationships/customXml" Target="../ink/ink47.xml"/><Relationship Id="rId22" Type="http://schemas.openxmlformats.org/officeDocument/2006/relationships/image" Target="../media/image11.png"/><Relationship Id="rId27" Type="http://schemas.openxmlformats.org/officeDocument/2006/relationships/customXml" Target="../ink/ink13.xml"/><Relationship Id="rId43" Type="http://schemas.openxmlformats.org/officeDocument/2006/relationships/customXml" Target="../ink/ink21.xml"/><Relationship Id="rId48" Type="http://schemas.openxmlformats.org/officeDocument/2006/relationships/image" Target="../media/image24.png"/><Relationship Id="rId64" Type="http://schemas.openxmlformats.org/officeDocument/2006/relationships/image" Target="../media/image32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18" Type="http://schemas.openxmlformats.org/officeDocument/2006/relationships/image" Target="../media/image59.png"/><Relationship Id="rId134" Type="http://schemas.openxmlformats.org/officeDocument/2006/relationships/image" Target="../media/image67.png"/><Relationship Id="rId139" Type="http://schemas.openxmlformats.org/officeDocument/2006/relationships/customXml" Target="../ink/ink69.xml"/><Relationship Id="rId80" Type="http://schemas.openxmlformats.org/officeDocument/2006/relationships/image" Target="../media/image40.png"/><Relationship Id="rId85" Type="http://schemas.openxmlformats.org/officeDocument/2006/relationships/customXml" Target="../ink/ink42.xml"/><Relationship Id="rId3" Type="http://schemas.openxmlformats.org/officeDocument/2006/relationships/customXml" Target="../ink/ink1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9.png"/><Relationship Id="rId46" Type="http://schemas.openxmlformats.org/officeDocument/2006/relationships/image" Target="../media/image23.png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103" Type="http://schemas.openxmlformats.org/officeDocument/2006/relationships/customXml" Target="../ink/ink51.xml"/><Relationship Id="rId108" Type="http://schemas.openxmlformats.org/officeDocument/2006/relationships/image" Target="../media/image54.png"/><Relationship Id="rId116" Type="http://schemas.openxmlformats.org/officeDocument/2006/relationships/image" Target="../media/image58.png"/><Relationship Id="rId124" Type="http://schemas.openxmlformats.org/officeDocument/2006/relationships/image" Target="../media/image62.png"/><Relationship Id="rId129" Type="http://schemas.openxmlformats.org/officeDocument/2006/relationships/customXml" Target="../ink/ink64.xml"/><Relationship Id="rId137" Type="http://schemas.openxmlformats.org/officeDocument/2006/relationships/customXml" Target="../ink/ink68.xml"/><Relationship Id="rId20" Type="http://schemas.openxmlformats.org/officeDocument/2006/relationships/image" Target="../media/image10.png"/><Relationship Id="rId41" Type="http://schemas.openxmlformats.org/officeDocument/2006/relationships/customXml" Target="../ink/ink20.xml"/><Relationship Id="rId54" Type="http://schemas.openxmlformats.org/officeDocument/2006/relationships/image" Target="../media/image27.png"/><Relationship Id="rId62" Type="http://schemas.openxmlformats.org/officeDocument/2006/relationships/image" Target="../media/image31.png"/><Relationship Id="rId70" Type="http://schemas.openxmlformats.org/officeDocument/2006/relationships/image" Target="../media/image35.png"/><Relationship Id="rId75" Type="http://schemas.openxmlformats.org/officeDocument/2006/relationships/customXml" Target="../ink/ink37.xml"/><Relationship Id="rId83" Type="http://schemas.openxmlformats.org/officeDocument/2006/relationships/customXml" Target="../ink/ink41.xml"/><Relationship Id="rId88" Type="http://schemas.openxmlformats.org/officeDocument/2006/relationships/image" Target="../media/image44.png"/><Relationship Id="rId91" Type="http://schemas.openxmlformats.org/officeDocument/2006/relationships/customXml" Target="../ink/ink45.xml"/><Relationship Id="rId96" Type="http://schemas.openxmlformats.org/officeDocument/2006/relationships/image" Target="../media/image48.png"/><Relationship Id="rId111" Type="http://schemas.openxmlformats.org/officeDocument/2006/relationships/customXml" Target="../ink/ink55.xml"/><Relationship Id="rId132" Type="http://schemas.openxmlformats.org/officeDocument/2006/relationships/image" Target="../media/image66.png"/><Relationship Id="rId140" Type="http://schemas.openxmlformats.org/officeDocument/2006/relationships/image" Target="../media/image70.png"/><Relationship Id="rId145" Type="http://schemas.openxmlformats.org/officeDocument/2006/relationships/customXml" Target="../ink/ink7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6" Type="http://schemas.openxmlformats.org/officeDocument/2006/relationships/image" Target="../media/image53.png"/><Relationship Id="rId114" Type="http://schemas.openxmlformats.org/officeDocument/2006/relationships/image" Target="../media/image57.png"/><Relationship Id="rId119" Type="http://schemas.openxmlformats.org/officeDocument/2006/relationships/customXml" Target="../ink/ink59.xml"/><Relationship Id="rId127" Type="http://schemas.openxmlformats.org/officeDocument/2006/relationships/customXml" Target="../ink/ink63.xml"/><Relationship Id="rId10" Type="http://schemas.openxmlformats.org/officeDocument/2006/relationships/image" Target="../media/image5.png"/><Relationship Id="rId31" Type="http://schemas.openxmlformats.org/officeDocument/2006/relationships/customXml" Target="../ink/ink15.xml"/><Relationship Id="rId44" Type="http://schemas.openxmlformats.org/officeDocument/2006/relationships/image" Target="../media/image22.png"/><Relationship Id="rId52" Type="http://schemas.openxmlformats.org/officeDocument/2006/relationships/image" Target="../media/image26.png"/><Relationship Id="rId60" Type="http://schemas.openxmlformats.org/officeDocument/2006/relationships/image" Target="../media/image30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39.png"/><Relationship Id="rId81" Type="http://schemas.openxmlformats.org/officeDocument/2006/relationships/customXml" Target="../ink/ink40.xml"/><Relationship Id="rId86" Type="http://schemas.openxmlformats.org/officeDocument/2006/relationships/image" Target="../media/image43.png"/><Relationship Id="rId94" Type="http://schemas.openxmlformats.org/officeDocument/2006/relationships/image" Target="../media/image47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1.png"/><Relationship Id="rId130" Type="http://schemas.openxmlformats.org/officeDocument/2006/relationships/image" Target="../media/image65.png"/><Relationship Id="rId135" Type="http://schemas.openxmlformats.org/officeDocument/2006/relationships/customXml" Target="../ink/ink67.xml"/><Relationship Id="rId143" Type="http://schemas.openxmlformats.org/officeDocument/2006/relationships/customXml" Target="../ink/ink71.xml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17.png"/><Relationship Id="rId50" Type="http://schemas.openxmlformats.org/officeDocument/2006/relationships/image" Target="../media/image25.png"/><Relationship Id="rId55" Type="http://schemas.openxmlformats.org/officeDocument/2006/relationships/customXml" Target="../ink/ink27.xml"/><Relationship Id="rId76" Type="http://schemas.openxmlformats.org/officeDocument/2006/relationships/image" Target="../media/image38.png"/><Relationship Id="rId97" Type="http://schemas.openxmlformats.org/officeDocument/2006/relationships/customXml" Target="../ink/ink48.xml"/><Relationship Id="rId104" Type="http://schemas.openxmlformats.org/officeDocument/2006/relationships/image" Target="../media/image52.png"/><Relationship Id="rId120" Type="http://schemas.openxmlformats.org/officeDocument/2006/relationships/image" Target="../media/image60.png"/><Relationship Id="rId125" Type="http://schemas.openxmlformats.org/officeDocument/2006/relationships/customXml" Target="../ink/ink62.xml"/><Relationship Id="rId141" Type="http://schemas.openxmlformats.org/officeDocument/2006/relationships/customXml" Target="../ink/ink70.xml"/><Relationship Id="rId146" Type="http://schemas.openxmlformats.org/officeDocument/2006/relationships/image" Target="../media/image73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46.png"/><Relationship Id="rId2" Type="http://schemas.openxmlformats.org/officeDocument/2006/relationships/image" Target="../media/image1.emf"/><Relationship Id="rId29" Type="http://schemas.openxmlformats.org/officeDocument/2006/relationships/customXml" Target="../ink/ink14.xml"/><Relationship Id="rId24" Type="http://schemas.openxmlformats.org/officeDocument/2006/relationships/image" Target="../media/image12.png"/><Relationship Id="rId40" Type="http://schemas.openxmlformats.org/officeDocument/2006/relationships/image" Target="../media/image20.png"/><Relationship Id="rId45" Type="http://schemas.openxmlformats.org/officeDocument/2006/relationships/customXml" Target="../ink/ink22.xml"/><Relationship Id="rId66" Type="http://schemas.openxmlformats.org/officeDocument/2006/relationships/image" Target="../media/image33.png"/><Relationship Id="rId87" Type="http://schemas.openxmlformats.org/officeDocument/2006/relationships/customXml" Target="../ink/ink43.xml"/><Relationship Id="rId110" Type="http://schemas.openxmlformats.org/officeDocument/2006/relationships/image" Target="../media/image55.png"/><Relationship Id="rId115" Type="http://schemas.openxmlformats.org/officeDocument/2006/relationships/customXml" Target="../ink/ink57.xml"/><Relationship Id="rId131" Type="http://schemas.openxmlformats.org/officeDocument/2006/relationships/customXml" Target="../ink/ink65.xml"/><Relationship Id="rId136" Type="http://schemas.openxmlformats.org/officeDocument/2006/relationships/image" Target="../media/image68.png"/><Relationship Id="rId61" Type="http://schemas.openxmlformats.org/officeDocument/2006/relationships/customXml" Target="../ink/ink30.xml"/><Relationship Id="rId82" Type="http://schemas.openxmlformats.org/officeDocument/2006/relationships/image" Target="../media/image41.png"/><Relationship Id="rId19" Type="http://schemas.openxmlformats.org/officeDocument/2006/relationships/customXml" Target="../ink/ink9.xml"/><Relationship Id="rId14" Type="http://schemas.openxmlformats.org/officeDocument/2006/relationships/image" Target="../media/image7.png"/><Relationship Id="rId30" Type="http://schemas.openxmlformats.org/officeDocument/2006/relationships/image" Target="../media/image15.png"/><Relationship Id="rId35" Type="http://schemas.openxmlformats.org/officeDocument/2006/relationships/customXml" Target="../ink/ink17.xml"/><Relationship Id="rId56" Type="http://schemas.openxmlformats.org/officeDocument/2006/relationships/image" Target="../media/image28.png"/><Relationship Id="rId77" Type="http://schemas.openxmlformats.org/officeDocument/2006/relationships/customXml" Target="../ink/ink38.xml"/><Relationship Id="rId100" Type="http://schemas.openxmlformats.org/officeDocument/2006/relationships/image" Target="../media/image50.png"/><Relationship Id="rId105" Type="http://schemas.openxmlformats.org/officeDocument/2006/relationships/customXml" Target="../ink/ink52.xml"/><Relationship Id="rId126" Type="http://schemas.openxmlformats.org/officeDocument/2006/relationships/image" Target="../media/image63.png"/><Relationship Id="rId8" Type="http://schemas.openxmlformats.org/officeDocument/2006/relationships/image" Target="../media/image4.png"/><Relationship Id="rId51" Type="http://schemas.openxmlformats.org/officeDocument/2006/relationships/customXml" Target="../ink/ink25.xml"/><Relationship Id="rId72" Type="http://schemas.openxmlformats.org/officeDocument/2006/relationships/image" Target="../media/image36.png"/><Relationship Id="rId93" Type="http://schemas.openxmlformats.org/officeDocument/2006/relationships/customXml" Target="../ink/ink46.xml"/><Relationship Id="rId98" Type="http://schemas.openxmlformats.org/officeDocument/2006/relationships/image" Target="../media/image49.png"/><Relationship Id="rId121" Type="http://schemas.openxmlformats.org/officeDocument/2006/relationships/customXml" Target="../ink/ink60.xml"/><Relationship Id="rId142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1.png"/><Relationship Id="rId21" Type="http://schemas.openxmlformats.org/officeDocument/2006/relationships/image" Target="../media/image83.png"/><Relationship Id="rId42" Type="http://schemas.openxmlformats.org/officeDocument/2006/relationships/customXml" Target="../ink/ink93.xml"/><Relationship Id="rId47" Type="http://schemas.openxmlformats.org/officeDocument/2006/relationships/image" Target="../media/image96.png"/><Relationship Id="rId63" Type="http://schemas.openxmlformats.org/officeDocument/2006/relationships/image" Target="../media/image104.png"/><Relationship Id="rId68" Type="http://schemas.openxmlformats.org/officeDocument/2006/relationships/customXml" Target="../ink/ink106.xml"/><Relationship Id="rId84" Type="http://schemas.openxmlformats.org/officeDocument/2006/relationships/customXml" Target="../ink/ink114.xml"/><Relationship Id="rId89" Type="http://schemas.openxmlformats.org/officeDocument/2006/relationships/image" Target="../media/image117.png"/><Relationship Id="rId112" Type="http://schemas.openxmlformats.org/officeDocument/2006/relationships/customXml" Target="../ink/ink128.xml"/><Relationship Id="rId133" Type="http://schemas.openxmlformats.org/officeDocument/2006/relationships/image" Target="../media/image139.png"/><Relationship Id="rId138" Type="http://schemas.openxmlformats.org/officeDocument/2006/relationships/customXml" Target="../ink/ink141.xml"/><Relationship Id="rId154" Type="http://schemas.openxmlformats.org/officeDocument/2006/relationships/customXml" Target="../ink/ink149.xml"/><Relationship Id="rId159" Type="http://schemas.openxmlformats.org/officeDocument/2006/relationships/image" Target="../media/image152.png"/><Relationship Id="rId175" Type="http://schemas.openxmlformats.org/officeDocument/2006/relationships/image" Target="../media/image160.png"/><Relationship Id="rId170" Type="http://schemas.openxmlformats.org/officeDocument/2006/relationships/customXml" Target="../ink/ink157.xml"/><Relationship Id="rId191" Type="http://schemas.openxmlformats.org/officeDocument/2006/relationships/image" Target="../media/image168.png"/><Relationship Id="rId16" Type="http://schemas.openxmlformats.org/officeDocument/2006/relationships/customXml" Target="../ink/ink80.xml"/><Relationship Id="rId107" Type="http://schemas.openxmlformats.org/officeDocument/2006/relationships/image" Target="../media/image126.png"/><Relationship Id="rId11" Type="http://schemas.openxmlformats.org/officeDocument/2006/relationships/image" Target="../media/image78.png"/><Relationship Id="rId32" Type="http://schemas.openxmlformats.org/officeDocument/2006/relationships/customXml" Target="../ink/ink88.xml"/><Relationship Id="rId37" Type="http://schemas.openxmlformats.org/officeDocument/2006/relationships/image" Target="../media/image91.png"/><Relationship Id="rId53" Type="http://schemas.openxmlformats.org/officeDocument/2006/relationships/image" Target="../media/image99.png"/><Relationship Id="rId58" Type="http://schemas.openxmlformats.org/officeDocument/2006/relationships/customXml" Target="../ink/ink101.xml"/><Relationship Id="rId74" Type="http://schemas.openxmlformats.org/officeDocument/2006/relationships/customXml" Target="../ink/ink109.xml"/><Relationship Id="rId79" Type="http://schemas.openxmlformats.org/officeDocument/2006/relationships/image" Target="../media/image112.png"/><Relationship Id="rId102" Type="http://schemas.openxmlformats.org/officeDocument/2006/relationships/customXml" Target="../ink/ink123.xml"/><Relationship Id="rId123" Type="http://schemas.openxmlformats.org/officeDocument/2006/relationships/image" Target="../media/image134.png"/><Relationship Id="rId128" Type="http://schemas.openxmlformats.org/officeDocument/2006/relationships/customXml" Target="../ink/ink136.xml"/><Relationship Id="rId144" Type="http://schemas.openxmlformats.org/officeDocument/2006/relationships/customXml" Target="../ink/ink144.xml"/><Relationship Id="rId149" Type="http://schemas.openxmlformats.org/officeDocument/2006/relationships/image" Target="../media/image147.png"/><Relationship Id="rId5" Type="http://schemas.openxmlformats.org/officeDocument/2006/relationships/image" Target="../media/image75.png"/><Relationship Id="rId90" Type="http://schemas.openxmlformats.org/officeDocument/2006/relationships/customXml" Target="../ink/ink117.xml"/><Relationship Id="rId95" Type="http://schemas.openxmlformats.org/officeDocument/2006/relationships/image" Target="../media/image120.png"/><Relationship Id="rId160" Type="http://schemas.openxmlformats.org/officeDocument/2006/relationships/customXml" Target="../ink/ink152.xml"/><Relationship Id="rId165" Type="http://schemas.openxmlformats.org/officeDocument/2006/relationships/image" Target="../media/image155.png"/><Relationship Id="rId181" Type="http://schemas.openxmlformats.org/officeDocument/2006/relationships/image" Target="../media/image163.png"/><Relationship Id="rId186" Type="http://schemas.openxmlformats.org/officeDocument/2006/relationships/customXml" Target="../ink/ink165.xml"/><Relationship Id="rId22" Type="http://schemas.openxmlformats.org/officeDocument/2006/relationships/customXml" Target="../ink/ink83.xml"/><Relationship Id="rId27" Type="http://schemas.openxmlformats.org/officeDocument/2006/relationships/image" Target="../media/image86.png"/><Relationship Id="rId43" Type="http://schemas.openxmlformats.org/officeDocument/2006/relationships/image" Target="../media/image94.png"/><Relationship Id="rId48" Type="http://schemas.openxmlformats.org/officeDocument/2006/relationships/customXml" Target="../ink/ink96.xml"/><Relationship Id="rId64" Type="http://schemas.openxmlformats.org/officeDocument/2006/relationships/customXml" Target="../ink/ink104.xml"/><Relationship Id="rId69" Type="http://schemas.openxmlformats.org/officeDocument/2006/relationships/image" Target="../media/image107.png"/><Relationship Id="rId113" Type="http://schemas.openxmlformats.org/officeDocument/2006/relationships/image" Target="../media/image129.png"/><Relationship Id="rId118" Type="http://schemas.openxmlformats.org/officeDocument/2006/relationships/customXml" Target="../ink/ink131.xml"/><Relationship Id="rId134" Type="http://schemas.openxmlformats.org/officeDocument/2006/relationships/customXml" Target="../ink/ink139.xml"/><Relationship Id="rId139" Type="http://schemas.openxmlformats.org/officeDocument/2006/relationships/image" Target="../media/image142.png"/><Relationship Id="rId80" Type="http://schemas.openxmlformats.org/officeDocument/2006/relationships/customXml" Target="../ink/ink112.xml"/><Relationship Id="rId85" Type="http://schemas.openxmlformats.org/officeDocument/2006/relationships/image" Target="../media/image115.png"/><Relationship Id="rId150" Type="http://schemas.openxmlformats.org/officeDocument/2006/relationships/customXml" Target="../ink/ink147.xml"/><Relationship Id="rId155" Type="http://schemas.openxmlformats.org/officeDocument/2006/relationships/image" Target="../media/image150.png"/><Relationship Id="rId171" Type="http://schemas.openxmlformats.org/officeDocument/2006/relationships/image" Target="../media/image158.png"/><Relationship Id="rId176" Type="http://schemas.openxmlformats.org/officeDocument/2006/relationships/customXml" Target="../ink/ink160.xml"/><Relationship Id="rId192" Type="http://schemas.openxmlformats.org/officeDocument/2006/relationships/customXml" Target="../ink/ink168.xml"/><Relationship Id="rId12" Type="http://schemas.openxmlformats.org/officeDocument/2006/relationships/customXml" Target="../ink/ink78.xml"/><Relationship Id="rId17" Type="http://schemas.openxmlformats.org/officeDocument/2006/relationships/image" Target="../media/image81.png"/><Relationship Id="rId33" Type="http://schemas.openxmlformats.org/officeDocument/2006/relationships/image" Target="../media/image89.png"/><Relationship Id="rId38" Type="http://schemas.openxmlformats.org/officeDocument/2006/relationships/customXml" Target="../ink/ink91.xml"/><Relationship Id="rId59" Type="http://schemas.openxmlformats.org/officeDocument/2006/relationships/image" Target="../media/image102.png"/><Relationship Id="rId103" Type="http://schemas.openxmlformats.org/officeDocument/2006/relationships/image" Target="../media/image124.png"/><Relationship Id="rId108" Type="http://schemas.openxmlformats.org/officeDocument/2006/relationships/customXml" Target="../ink/ink126.xml"/><Relationship Id="rId124" Type="http://schemas.openxmlformats.org/officeDocument/2006/relationships/customXml" Target="../ink/ink134.xml"/><Relationship Id="rId129" Type="http://schemas.openxmlformats.org/officeDocument/2006/relationships/image" Target="../media/image137.png"/><Relationship Id="rId54" Type="http://schemas.openxmlformats.org/officeDocument/2006/relationships/customXml" Target="../ink/ink99.xml"/><Relationship Id="rId70" Type="http://schemas.openxmlformats.org/officeDocument/2006/relationships/customXml" Target="../ink/ink107.xml"/><Relationship Id="rId75" Type="http://schemas.openxmlformats.org/officeDocument/2006/relationships/image" Target="../media/image110.png"/><Relationship Id="rId91" Type="http://schemas.openxmlformats.org/officeDocument/2006/relationships/image" Target="../media/image118.png"/><Relationship Id="rId96" Type="http://schemas.openxmlformats.org/officeDocument/2006/relationships/customXml" Target="../ink/ink120.xml"/><Relationship Id="rId140" Type="http://schemas.openxmlformats.org/officeDocument/2006/relationships/customXml" Target="../ink/ink142.xml"/><Relationship Id="rId145" Type="http://schemas.openxmlformats.org/officeDocument/2006/relationships/image" Target="../media/image145.png"/><Relationship Id="rId161" Type="http://schemas.openxmlformats.org/officeDocument/2006/relationships/image" Target="../media/image153.png"/><Relationship Id="rId166" Type="http://schemas.openxmlformats.org/officeDocument/2006/relationships/customXml" Target="../ink/ink155.xml"/><Relationship Id="rId182" Type="http://schemas.openxmlformats.org/officeDocument/2006/relationships/customXml" Target="../ink/ink163.xml"/><Relationship Id="rId187" Type="http://schemas.openxmlformats.org/officeDocument/2006/relationships/image" Target="../media/image16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5.xml"/><Relationship Id="rId23" Type="http://schemas.openxmlformats.org/officeDocument/2006/relationships/image" Target="../media/image84.png"/><Relationship Id="rId28" Type="http://schemas.openxmlformats.org/officeDocument/2006/relationships/customXml" Target="../ink/ink86.xml"/><Relationship Id="rId49" Type="http://schemas.openxmlformats.org/officeDocument/2006/relationships/image" Target="../media/image97.png"/><Relationship Id="rId114" Type="http://schemas.openxmlformats.org/officeDocument/2006/relationships/customXml" Target="../ink/ink129.xml"/><Relationship Id="rId119" Type="http://schemas.openxmlformats.org/officeDocument/2006/relationships/image" Target="../media/image132.png"/><Relationship Id="rId44" Type="http://schemas.openxmlformats.org/officeDocument/2006/relationships/customXml" Target="../ink/ink94.xml"/><Relationship Id="rId60" Type="http://schemas.openxmlformats.org/officeDocument/2006/relationships/customXml" Target="../ink/ink102.xml"/><Relationship Id="rId65" Type="http://schemas.openxmlformats.org/officeDocument/2006/relationships/image" Target="../media/image105.png"/><Relationship Id="rId81" Type="http://schemas.openxmlformats.org/officeDocument/2006/relationships/image" Target="../media/image113.png"/><Relationship Id="rId86" Type="http://schemas.openxmlformats.org/officeDocument/2006/relationships/customXml" Target="../ink/ink115.xml"/><Relationship Id="rId130" Type="http://schemas.openxmlformats.org/officeDocument/2006/relationships/customXml" Target="../ink/ink137.xml"/><Relationship Id="rId135" Type="http://schemas.openxmlformats.org/officeDocument/2006/relationships/image" Target="../media/image140.png"/><Relationship Id="rId151" Type="http://schemas.openxmlformats.org/officeDocument/2006/relationships/image" Target="../media/image148.png"/><Relationship Id="rId156" Type="http://schemas.openxmlformats.org/officeDocument/2006/relationships/customXml" Target="../ink/ink150.xml"/><Relationship Id="rId177" Type="http://schemas.openxmlformats.org/officeDocument/2006/relationships/image" Target="../media/image161.png"/><Relationship Id="rId172" Type="http://schemas.openxmlformats.org/officeDocument/2006/relationships/customXml" Target="../ink/ink158.xml"/><Relationship Id="rId193" Type="http://schemas.openxmlformats.org/officeDocument/2006/relationships/image" Target="../media/image169.png"/><Relationship Id="rId13" Type="http://schemas.openxmlformats.org/officeDocument/2006/relationships/image" Target="../media/image79.png"/><Relationship Id="rId18" Type="http://schemas.openxmlformats.org/officeDocument/2006/relationships/customXml" Target="../ink/ink81.xml"/><Relationship Id="rId39" Type="http://schemas.openxmlformats.org/officeDocument/2006/relationships/image" Target="../media/image92.png"/><Relationship Id="rId109" Type="http://schemas.openxmlformats.org/officeDocument/2006/relationships/image" Target="../media/image127.png"/><Relationship Id="rId34" Type="http://schemas.openxmlformats.org/officeDocument/2006/relationships/customXml" Target="../ink/ink89.xml"/><Relationship Id="rId50" Type="http://schemas.openxmlformats.org/officeDocument/2006/relationships/customXml" Target="../ink/ink97.xml"/><Relationship Id="rId55" Type="http://schemas.openxmlformats.org/officeDocument/2006/relationships/image" Target="../media/image100.png"/><Relationship Id="rId76" Type="http://schemas.openxmlformats.org/officeDocument/2006/relationships/customXml" Target="../ink/ink110.xml"/><Relationship Id="rId97" Type="http://schemas.openxmlformats.org/officeDocument/2006/relationships/image" Target="../media/image121.png"/><Relationship Id="rId104" Type="http://schemas.openxmlformats.org/officeDocument/2006/relationships/customXml" Target="../ink/ink124.xml"/><Relationship Id="rId120" Type="http://schemas.openxmlformats.org/officeDocument/2006/relationships/customXml" Target="../ink/ink132.xml"/><Relationship Id="rId125" Type="http://schemas.openxmlformats.org/officeDocument/2006/relationships/image" Target="../media/image135.png"/><Relationship Id="rId141" Type="http://schemas.openxmlformats.org/officeDocument/2006/relationships/image" Target="../media/image143.png"/><Relationship Id="rId146" Type="http://schemas.openxmlformats.org/officeDocument/2006/relationships/customXml" Target="../ink/ink145.xml"/><Relationship Id="rId167" Type="http://schemas.openxmlformats.org/officeDocument/2006/relationships/image" Target="../media/image156.png"/><Relationship Id="rId188" Type="http://schemas.openxmlformats.org/officeDocument/2006/relationships/customXml" Target="../ink/ink166.xml"/><Relationship Id="rId7" Type="http://schemas.openxmlformats.org/officeDocument/2006/relationships/image" Target="../media/image76.png"/><Relationship Id="rId71" Type="http://schemas.openxmlformats.org/officeDocument/2006/relationships/image" Target="../media/image108.png"/><Relationship Id="rId92" Type="http://schemas.openxmlformats.org/officeDocument/2006/relationships/customXml" Target="../ink/ink118.xml"/><Relationship Id="rId162" Type="http://schemas.openxmlformats.org/officeDocument/2006/relationships/customXml" Target="../ink/ink153.xml"/><Relationship Id="rId183" Type="http://schemas.openxmlformats.org/officeDocument/2006/relationships/image" Target="../media/image164.png"/><Relationship Id="rId2" Type="http://schemas.openxmlformats.org/officeDocument/2006/relationships/customXml" Target="../ink/ink73.xml"/><Relationship Id="rId29" Type="http://schemas.openxmlformats.org/officeDocument/2006/relationships/image" Target="../media/image87.png"/><Relationship Id="rId24" Type="http://schemas.openxmlformats.org/officeDocument/2006/relationships/customXml" Target="../ink/ink84.xml"/><Relationship Id="rId40" Type="http://schemas.openxmlformats.org/officeDocument/2006/relationships/customXml" Target="../ink/ink92.xml"/><Relationship Id="rId45" Type="http://schemas.openxmlformats.org/officeDocument/2006/relationships/image" Target="../media/image95.png"/><Relationship Id="rId66" Type="http://schemas.openxmlformats.org/officeDocument/2006/relationships/customXml" Target="../ink/ink105.xml"/><Relationship Id="rId87" Type="http://schemas.openxmlformats.org/officeDocument/2006/relationships/image" Target="../media/image116.png"/><Relationship Id="rId110" Type="http://schemas.openxmlformats.org/officeDocument/2006/relationships/customXml" Target="../ink/ink127.xml"/><Relationship Id="rId115" Type="http://schemas.openxmlformats.org/officeDocument/2006/relationships/image" Target="../media/image130.png"/><Relationship Id="rId131" Type="http://schemas.openxmlformats.org/officeDocument/2006/relationships/image" Target="../media/image138.png"/><Relationship Id="rId136" Type="http://schemas.openxmlformats.org/officeDocument/2006/relationships/customXml" Target="../ink/ink140.xml"/><Relationship Id="rId157" Type="http://schemas.openxmlformats.org/officeDocument/2006/relationships/image" Target="../media/image151.png"/><Relationship Id="rId178" Type="http://schemas.openxmlformats.org/officeDocument/2006/relationships/customXml" Target="../ink/ink161.xml"/><Relationship Id="rId61" Type="http://schemas.openxmlformats.org/officeDocument/2006/relationships/image" Target="../media/image103.png"/><Relationship Id="rId82" Type="http://schemas.openxmlformats.org/officeDocument/2006/relationships/customXml" Target="../ink/ink113.xml"/><Relationship Id="rId152" Type="http://schemas.openxmlformats.org/officeDocument/2006/relationships/customXml" Target="../ink/ink148.xml"/><Relationship Id="rId173" Type="http://schemas.openxmlformats.org/officeDocument/2006/relationships/image" Target="../media/image159.png"/><Relationship Id="rId19" Type="http://schemas.openxmlformats.org/officeDocument/2006/relationships/image" Target="../media/image82.png"/><Relationship Id="rId14" Type="http://schemas.openxmlformats.org/officeDocument/2006/relationships/customXml" Target="../ink/ink79.xml"/><Relationship Id="rId30" Type="http://schemas.openxmlformats.org/officeDocument/2006/relationships/customXml" Target="../ink/ink87.xml"/><Relationship Id="rId35" Type="http://schemas.openxmlformats.org/officeDocument/2006/relationships/image" Target="../media/image90.png"/><Relationship Id="rId56" Type="http://schemas.openxmlformats.org/officeDocument/2006/relationships/customXml" Target="../ink/ink100.xml"/><Relationship Id="rId77" Type="http://schemas.openxmlformats.org/officeDocument/2006/relationships/image" Target="../media/image111.png"/><Relationship Id="rId100" Type="http://schemas.openxmlformats.org/officeDocument/2006/relationships/customXml" Target="../ink/ink122.xml"/><Relationship Id="rId105" Type="http://schemas.openxmlformats.org/officeDocument/2006/relationships/image" Target="../media/image125.png"/><Relationship Id="rId126" Type="http://schemas.openxmlformats.org/officeDocument/2006/relationships/customXml" Target="../ink/ink135.xml"/><Relationship Id="rId147" Type="http://schemas.openxmlformats.org/officeDocument/2006/relationships/image" Target="../media/image146.png"/><Relationship Id="rId168" Type="http://schemas.openxmlformats.org/officeDocument/2006/relationships/customXml" Target="../ink/ink156.xml"/><Relationship Id="rId8" Type="http://schemas.openxmlformats.org/officeDocument/2006/relationships/customXml" Target="../ink/ink76.xml"/><Relationship Id="rId51" Type="http://schemas.openxmlformats.org/officeDocument/2006/relationships/image" Target="../media/image98.png"/><Relationship Id="rId72" Type="http://schemas.openxmlformats.org/officeDocument/2006/relationships/customXml" Target="../ink/ink108.xml"/><Relationship Id="rId93" Type="http://schemas.openxmlformats.org/officeDocument/2006/relationships/image" Target="../media/image119.png"/><Relationship Id="rId98" Type="http://schemas.openxmlformats.org/officeDocument/2006/relationships/customXml" Target="../ink/ink121.xml"/><Relationship Id="rId121" Type="http://schemas.openxmlformats.org/officeDocument/2006/relationships/image" Target="../media/image133.png"/><Relationship Id="rId142" Type="http://schemas.openxmlformats.org/officeDocument/2006/relationships/customXml" Target="../ink/ink143.xml"/><Relationship Id="rId163" Type="http://schemas.openxmlformats.org/officeDocument/2006/relationships/image" Target="../media/image154.png"/><Relationship Id="rId184" Type="http://schemas.openxmlformats.org/officeDocument/2006/relationships/customXml" Target="../ink/ink164.xml"/><Relationship Id="rId189" Type="http://schemas.openxmlformats.org/officeDocument/2006/relationships/image" Target="../media/image167.png"/><Relationship Id="rId3" Type="http://schemas.openxmlformats.org/officeDocument/2006/relationships/image" Target="../media/image74.png"/><Relationship Id="rId25" Type="http://schemas.openxmlformats.org/officeDocument/2006/relationships/image" Target="../media/image85.png"/><Relationship Id="rId46" Type="http://schemas.openxmlformats.org/officeDocument/2006/relationships/customXml" Target="../ink/ink95.xml"/><Relationship Id="rId67" Type="http://schemas.openxmlformats.org/officeDocument/2006/relationships/image" Target="../media/image106.png"/><Relationship Id="rId116" Type="http://schemas.openxmlformats.org/officeDocument/2006/relationships/customXml" Target="../ink/ink130.xml"/><Relationship Id="rId137" Type="http://schemas.openxmlformats.org/officeDocument/2006/relationships/image" Target="../media/image141.png"/><Relationship Id="rId158" Type="http://schemas.openxmlformats.org/officeDocument/2006/relationships/customXml" Target="../ink/ink151.xml"/><Relationship Id="rId20" Type="http://schemas.openxmlformats.org/officeDocument/2006/relationships/customXml" Target="../ink/ink82.xml"/><Relationship Id="rId41" Type="http://schemas.openxmlformats.org/officeDocument/2006/relationships/image" Target="../media/image93.png"/><Relationship Id="rId62" Type="http://schemas.openxmlformats.org/officeDocument/2006/relationships/customXml" Target="../ink/ink103.xml"/><Relationship Id="rId83" Type="http://schemas.openxmlformats.org/officeDocument/2006/relationships/image" Target="../media/image114.png"/><Relationship Id="rId88" Type="http://schemas.openxmlformats.org/officeDocument/2006/relationships/customXml" Target="../ink/ink116.xml"/><Relationship Id="rId111" Type="http://schemas.openxmlformats.org/officeDocument/2006/relationships/image" Target="../media/image128.png"/><Relationship Id="rId132" Type="http://schemas.openxmlformats.org/officeDocument/2006/relationships/customXml" Target="../ink/ink138.xml"/><Relationship Id="rId153" Type="http://schemas.openxmlformats.org/officeDocument/2006/relationships/image" Target="../media/image149.png"/><Relationship Id="rId174" Type="http://schemas.openxmlformats.org/officeDocument/2006/relationships/customXml" Target="../ink/ink159.xml"/><Relationship Id="rId179" Type="http://schemas.openxmlformats.org/officeDocument/2006/relationships/image" Target="../media/image162.png"/><Relationship Id="rId190" Type="http://schemas.openxmlformats.org/officeDocument/2006/relationships/customXml" Target="../ink/ink167.xml"/><Relationship Id="rId15" Type="http://schemas.openxmlformats.org/officeDocument/2006/relationships/image" Target="../media/image80.png"/><Relationship Id="rId36" Type="http://schemas.openxmlformats.org/officeDocument/2006/relationships/customXml" Target="../ink/ink90.xml"/><Relationship Id="rId57" Type="http://schemas.openxmlformats.org/officeDocument/2006/relationships/image" Target="../media/image101.png"/><Relationship Id="rId106" Type="http://schemas.openxmlformats.org/officeDocument/2006/relationships/customXml" Target="../ink/ink125.xml"/><Relationship Id="rId127" Type="http://schemas.openxmlformats.org/officeDocument/2006/relationships/image" Target="../media/image136.png"/><Relationship Id="rId10" Type="http://schemas.openxmlformats.org/officeDocument/2006/relationships/customXml" Target="../ink/ink77.xml"/><Relationship Id="rId31" Type="http://schemas.openxmlformats.org/officeDocument/2006/relationships/image" Target="../media/image88.png"/><Relationship Id="rId52" Type="http://schemas.openxmlformats.org/officeDocument/2006/relationships/customXml" Target="../ink/ink98.xml"/><Relationship Id="rId73" Type="http://schemas.openxmlformats.org/officeDocument/2006/relationships/image" Target="../media/image109.png"/><Relationship Id="rId78" Type="http://schemas.openxmlformats.org/officeDocument/2006/relationships/customXml" Target="../ink/ink111.xml"/><Relationship Id="rId94" Type="http://schemas.openxmlformats.org/officeDocument/2006/relationships/customXml" Target="../ink/ink119.xml"/><Relationship Id="rId99" Type="http://schemas.openxmlformats.org/officeDocument/2006/relationships/image" Target="../media/image122.png"/><Relationship Id="rId101" Type="http://schemas.openxmlformats.org/officeDocument/2006/relationships/image" Target="../media/image123.png"/><Relationship Id="rId122" Type="http://schemas.openxmlformats.org/officeDocument/2006/relationships/customXml" Target="../ink/ink133.xml"/><Relationship Id="rId143" Type="http://schemas.openxmlformats.org/officeDocument/2006/relationships/image" Target="../media/image144.png"/><Relationship Id="rId148" Type="http://schemas.openxmlformats.org/officeDocument/2006/relationships/customXml" Target="../ink/ink146.xml"/><Relationship Id="rId164" Type="http://schemas.openxmlformats.org/officeDocument/2006/relationships/customXml" Target="../ink/ink154.xml"/><Relationship Id="rId169" Type="http://schemas.openxmlformats.org/officeDocument/2006/relationships/image" Target="../media/image157.png"/><Relationship Id="rId185" Type="http://schemas.openxmlformats.org/officeDocument/2006/relationships/image" Target="../media/image165.png"/><Relationship Id="rId4" Type="http://schemas.openxmlformats.org/officeDocument/2006/relationships/customXml" Target="../ink/ink74.xml"/><Relationship Id="rId9" Type="http://schemas.openxmlformats.org/officeDocument/2006/relationships/image" Target="../media/image77.png"/><Relationship Id="rId180" Type="http://schemas.openxmlformats.org/officeDocument/2006/relationships/customXml" Target="../ink/ink162.xml"/><Relationship Id="rId26" Type="http://schemas.openxmlformats.org/officeDocument/2006/relationships/customXml" Target="../ink/ink85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5.png"/><Relationship Id="rId18" Type="http://schemas.openxmlformats.org/officeDocument/2006/relationships/customXml" Target="../ink/ink177.xml"/><Relationship Id="rId26" Type="http://schemas.openxmlformats.org/officeDocument/2006/relationships/customXml" Target="../ink/ink181.xml"/><Relationship Id="rId39" Type="http://schemas.openxmlformats.org/officeDocument/2006/relationships/image" Target="../media/image188.png"/><Relationship Id="rId21" Type="http://schemas.openxmlformats.org/officeDocument/2006/relationships/image" Target="../media/image179.png"/><Relationship Id="rId34" Type="http://schemas.openxmlformats.org/officeDocument/2006/relationships/customXml" Target="../ink/ink185.xml"/><Relationship Id="rId42" Type="http://schemas.openxmlformats.org/officeDocument/2006/relationships/customXml" Target="../ink/ink189.xml"/><Relationship Id="rId47" Type="http://schemas.openxmlformats.org/officeDocument/2006/relationships/image" Target="../media/image192.png"/><Relationship Id="rId50" Type="http://schemas.openxmlformats.org/officeDocument/2006/relationships/customXml" Target="../ink/ink193.xml"/><Relationship Id="rId55" Type="http://schemas.openxmlformats.org/officeDocument/2006/relationships/image" Target="../media/image196.png"/><Relationship Id="rId63" Type="http://schemas.openxmlformats.org/officeDocument/2006/relationships/image" Target="../media/image200.png"/><Relationship Id="rId68" Type="http://schemas.openxmlformats.org/officeDocument/2006/relationships/customXml" Target="../ink/ink202.xml"/><Relationship Id="rId76" Type="http://schemas.openxmlformats.org/officeDocument/2006/relationships/customXml" Target="../ink/ink206.xml"/><Relationship Id="rId84" Type="http://schemas.openxmlformats.org/officeDocument/2006/relationships/customXml" Target="../ink/ink210.xml"/><Relationship Id="rId89" Type="http://schemas.openxmlformats.org/officeDocument/2006/relationships/image" Target="../media/image213.png"/><Relationship Id="rId7" Type="http://schemas.openxmlformats.org/officeDocument/2006/relationships/image" Target="../media/image172.png"/><Relationship Id="rId71" Type="http://schemas.openxmlformats.org/officeDocument/2006/relationships/image" Target="../media/image204.png"/><Relationship Id="rId2" Type="http://schemas.openxmlformats.org/officeDocument/2006/relationships/customXml" Target="../ink/ink169.xml"/><Relationship Id="rId16" Type="http://schemas.openxmlformats.org/officeDocument/2006/relationships/customXml" Target="../ink/ink176.xml"/><Relationship Id="rId29" Type="http://schemas.openxmlformats.org/officeDocument/2006/relationships/image" Target="../media/image183.png"/><Relationship Id="rId11" Type="http://schemas.openxmlformats.org/officeDocument/2006/relationships/image" Target="../media/image174.png"/><Relationship Id="rId24" Type="http://schemas.openxmlformats.org/officeDocument/2006/relationships/customXml" Target="../ink/ink180.xml"/><Relationship Id="rId32" Type="http://schemas.openxmlformats.org/officeDocument/2006/relationships/customXml" Target="../ink/ink184.xml"/><Relationship Id="rId37" Type="http://schemas.openxmlformats.org/officeDocument/2006/relationships/image" Target="../media/image187.png"/><Relationship Id="rId40" Type="http://schemas.openxmlformats.org/officeDocument/2006/relationships/customXml" Target="../ink/ink188.xml"/><Relationship Id="rId45" Type="http://schemas.openxmlformats.org/officeDocument/2006/relationships/image" Target="../media/image191.png"/><Relationship Id="rId53" Type="http://schemas.openxmlformats.org/officeDocument/2006/relationships/image" Target="../media/image195.png"/><Relationship Id="rId58" Type="http://schemas.openxmlformats.org/officeDocument/2006/relationships/customXml" Target="../ink/ink197.xml"/><Relationship Id="rId66" Type="http://schemas.openxmlformats.org/officeDocument/2006/relationships/customXml" Target="../ink/ink201.xml"/><Relationship Id="rId74" Type="http://schemas.openxmlformats.org/officeDocument/2006/relationships/customXml" Target="../ink/ink205.xml"/><Relationship Id="rId79" Type="http://schemas.openxmlformats.org/officeDocument/2006/relationships/image" Target="../media/image208.png"/><Relationship Id="rId87" Type="http://schemas.openxmlformats.org/officeDocument/2006/relationships/image" Target="../media/image212.png"/><Relationship Id="rId5" Type="http://schemas.openxmlformats.org/officeDocument/2006/relationships/image" Target="../media/image171.png"/><Relationship Id="rId61" Type="http://schemas.openxmlformats.org/officeDocument/2006/relationships/image" Target="../media/image199.png"/><Relationship Id="rId82" Type="http://schemas.openxmlformats.org/officeDocument/2006/relationships/customXml" Target="../ink/ink209.xml"/><Relationship Id="rId19" Type="http://schemas.openxmlformats.org/officeDocument/2006/relationships/image" Target="../media/image178.png"/><Relationship Id="rId4" Type="http://schemas.openxmlformats.org/officeDocument/2006/relationships/customXml" Target="../ink/ink170.xml"/><Relationship Id="rId9" Type="http://schemas.openxmlformats.org/officeDocument/2006/relationships/image" Target="../media/image173.png"/><Relationship Id="rId14" Type="http://schemas.openxmlformats.org/officeDocument/2006/relationships/customXml" Target="../ink/ink175.xml"/><Relationship Id="rId22" Type="http://schemas.openxmlformats.org/officeDocument/2006/relationships/customXml" Target="../ink/ink179.xml"/><Relationship Id="rId27" Type="http://schemas.openxmlformats.org/officeDocument/2006/relationships/image" Target="../media/image182.png"/><Relationship Id="rId30" Type="http://schemas.openxmlformats.org/officeDocument/2006/relationships/customXml" Target="../ink/ink183.xml"/><Relationship Id="rId35" Type="http://schemas.openxmlformats.org/officeDocument/2006/relationships/image" Target="../media/image186.png"/><Relationship Id="rId43" Type="http://schemas.openxmlformats.org/officeDocument/2006/relationships/image" Target="../media/image190.png"/><Relationship Id="rId48" Type="http://schemas.openxmlformats.org/officeDocument/2006/relationships/customXml" Target="../ink/ink192.xml"/><Relationship Id="rId56" Type="http://schemas.openxmlformats.org/officeDocument/2006/relationships/customXml" Target="../ink/ink196.xml"/><Relationship Id="rId64" Type="http://schemas.openxmlformats.org/officeDocument/2006/relationships/customXml" Target="../ink/ink200.xml"/><Relationship Id="rId69" Type="http://schemas.openxmlformats.org/officeDocument/2006/relationships/image" Target="../media/image203.png"/><Relationship Id="rId77" Type="http://schemas.openxmlformats.org/officeDocument/2006/relationships/image" Target="../media/image207.png"/><Relationship Id="rId8" Type="http://schemas.openxmlformats.org/officeDocument/2006/relationships/customXml" Target="../ink/ink172.xml"/><Relationship Id="rId51" Type="http://schemas.openxmlformats.org/officeDocument/2006/relationships/image" Target="../media/image194.png"/><Relationship Id="rId72" Type="http://schemas.openxmlformats.org/officeDocument/2006/relationships/customXml" Target="../ink/ink204.xml"/><Relationship Id="rId80" Type="http://schemas.openxmlformats.org/officeDocument/2006/relationships/customXml" Target="../ink/ink208.xml"/><Relationship Id="rId85" Type="http://schemas.openxmlformats.org/officeDocument/2006/relationships/image" Target="../media/image211.png"/><Relationship Id="rId3" Type="http://schemas.openxmlformats.org/officeDocument/2006/relationships/image" Target="../media/image170.png"/><Relationship Id="rId12" Type="http://schemas.openxmlformats.org/officeDocument/2006/relationships/customXml" Target="../ink/ink174.xml"/><Relationship Id="rId17" Type="http://schemas.openxmlformats.org/officeDocument/2006/relationships/image" Target="../media/image177.png"/><Relationship Id="rId25" Type="http://schemas.openxmlformats.org/officeDocument/2006/relationships/image" Target="../media/image181.png"/><Relationship Id="rId33" Type="http://schemas.openxmlformats.org/officeDocument/2006/relationships/image" Target="../media/image185.png"/><Relationship Id="rId38" Type="http://schemas.openxmlformats.org/officeDocument/2006/relationships/customXml" Target="../ink/ink187.xml"/><Relationship Id="rId46" Type="http://schemas.openxmlformats.org/officeDocument/2006/relationships/customXml" Target="../ink/ink191.xml"/><Relationship Id="rId59" Type="http://schemas.openxmlformats.org/officeDocument/2006/relationships/image" Target="../media/image198.png"/><Relationship Id="rId67" Type="http://schemas.openxmlformats.org/officeDocument/2006/relationships/image" Target="../media/image202.png"/><Relationship Id="rId20" Type="http://schemas.openxmlformats.org/officeDocument/2006/relationships/customXml" Target="../ink/ink178.xml"/><Relationship Id="rId41" Type="http://schemas.openxmlformats.org/officeDocument/2006/relationships/image" Target="../media/image189.png"/><Relationship Id="rId54" Type="http://schemas.openxmlformats.org/officeDocument/2006/relationships/customXml" Target="../ink/ink195.xml"/><Relationship Id="rId62" Type="http://schemas.openxmlformats.org/officeDocument/2006/relationships/customXml" Target="../ink/ink199.xml"/><Relationship Id="rId70" Type="http://schemas.openxmlformats.org/officeDocument/2006/relationships/customXml" Target="../ink/ink203.xml"/><Relationship Id="rId75" Type="http://schemas.openxmlformats.org/officeDocument/2006/relationships/image" Target="../media/image206.png"/><Relationship Id="rId83" Type="http://schemas.openxmlformats.org/officeDocument/2006/relationships/image" Target="../media/image210.png"/><Relationship Id="rId88" Type="http://schemas.openxmlformats.org/officeDocument/2006/relationships/customXml" Target="../ink/ink21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1.xml"/><Relationship Id="rId15" Type="http://schemas.openxmlformats.org/officeDocument/2006/relationships/image" Target="../media/image176.png"/><Relationship Id="rId23" Type="http://schemas.openxmlformats.org/officeDocument/2006/relationships/image" Target="../media/image180.png"/><Relationship Id="rId28" Type="http://schemas.openxmlformats.org/officeDocument/2006/relationships/customXml" Target="../ink/ink182.xml"/><Relationship Id="rId36" Type="http://schemas.openxmlformats.org/officeDocument/2006/relationships/customXml" Target="../ink/ink186.xml"/><Relationship Id="rId49" Type="http://schemas.openxmlformats.org/officeDocument/2006/relationships/image" Target="../media/image193.png"/><Relationship Id="rId57" Type="http://schemas.openxmlformats.org/officeDocument/2006/relationships/image" Target="../media/image197.png"/><Relationship Id="rId10" Type="http://schemas.openxmlformats.org/officeDocument/2006/relationships/customXml" Target="../ink/ink173.xml"/><Relationship Id="rId31" Type="http://schemas.openxmlformats.org/officeDocument/2006/relationships/image" Target="../media/image184.png"/><Relationship Id="rId44" Type="http://schemas.openxmlformats.org/officeDocument/2006/relationships/customXml" Target="../ink/ink190.xml"/><Relationship Id="rId52" Type="http://schemas.openxmlformats.org/officeDocument/2006/relationships/customXml" Target="../ink/ink194.xml"/><Relationship Id="rId60" Type="http://schemas.openxmlformats.org/officeDocument/2006/relationships/customXml" Target="../ink/ink198.xml"/><Relationship Id="rId65" Type="http://schemas.openxmlformats.org/officeDocument/2006/relationships/image" Target="../media/image201.png"/><Relationship Id="rId73" Type="http://schemas.openxmlformats.org/officeDocument/2006/relationships/image" Target="../media/image205.png"/><Relationship Id="rId78" Type="http://schemas.openxmlformats.org/officeDocument/2006/relationships/customXml" Target="../ink/ink207.xml"/><Relationship Id="rId81" Type="http://schemas.openxmlformats.org/officeDocument/2006/relationships/image" Target="../media/image209.png"/><Relationship Id="rId86" Type="http://schemas.openxmlformats.org/officeDocument/2006/relationships/customXml" Target="../ink/ink211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25.xml"/><Relationship Id="rId117" Type="http://schemas.openxmlformats.org/officeDocument/2006/relationships/image" Target="../media/image271.png"/><Relationship Id="rId21" Type="http://schemas.openxmlformats.org/officeDocument/2006/relationships/image" Target="../media/image223.png"/><Relationship Id="rId42" Type="http://schemas.openxmlformats.org/officeDocument/2006/relationships/customXml" Target="../ink/ink233.xml"/><Relationship Id="rId47" Type="http://schemas.openxmlformats.org/officeDocument/2006/relationships/image" Target="../media/image236.png"/><Relationship Id="rId63" Type="http://schemas.openxmlformats.org/officeDocument/2006/relationships/image" Target="../media/image244.png"/><Relationship Id="rId68" Type="http://schemas.openxmlformats.org/officeDocument/2006/relationships/customXml" Target="../ink/ink246.xml"/><Relationship Id="rId84" Type="http://schemas.openxmlformats.org/officeDocument/2006/relationships/customXml" Target="../ink/ink254.xml"/><Relationship Id="rId89" Type="http://schemas.openxmlformats.org/officeDocument/2006/relationships/image" Target="../media/image257.png"/><Relationship Id="rId112" Type="http://schemas.openxmlformats.org/officeDocument/2006/relationships/customXml" Target="../ink/ink268.xml"/><Relationship Id="rId133" Type="http://schemas.openxmlformats.org/officeDocument/2006/relationships/image" Target="../media/image279.png"/><Relationship Id="rId138" Type="http://schemas.openxmlformats.org/officeDocument/2006/relationships/customXml" Target="../ink/ink281.xml"/><Relationship Id="rId154" Type="http://schemas.openxmlformats.org/officeDocument/2006/relationships/customXml" Target="../ink/ink289.xml"/><Relationship Id="rId159" Type="http://schemas.openxmlformats.org/officeDocument/2006/relationships/image" Target="../media/image292.png"/><Relationship Id="rId175" Type="http://schemas.openxmlformats.org/officeDocument/2006/relationships/image" Target="../media/image300.png"/><Relationship Id="rId170" Type="http://schemas.openxmlformats.org/officeDocument/2006/relationships/customXml" Target="../ink/ink297.xml"/><Relationship Id="rId16" Type="http://schemas.openxmlformats.org/officeDocument/2006/relationships/customXml" Target="../ink/ink220.xml"/><Relationship Id="rId107" Type="http://schemas.openxmlformats.org/officeDocument/2006/relationships/image" Target="../media/image266.png"/><Relationship Id="rId11" Type="http://schemas.openxmlformats.org/officeDocument/2006/relationships/image" Target="../media/image218.png"/><Relationship Id="rId32" Type="http://schemas.openxmlformats.org/officeDocument/2006/relationships/customXml" Target="../ink/ink228.xml"/><Relationship Id="rId37" Type="http://schemas.openxmlformats.org/officeDocument/2006/relationships/image" Target="../media/image231.png"/><Relationship Id="rId53" Type="http://schemas.openxmlformats.org/officeDocument/2006/relationships/image" Target="../media/image239.png"/><Relationship Id="rId58" Type="http://schemas.openxmlformats.org/officeDocument/2006/relationships/customXml" Target="../ink/ink241.xml"/><Relationship Id="rId74" Type="http://schemas.openxmlformats.org/officeDocument/2006/relationships/customXml" Target="../ink/ink249.xml"/><Relationship Id="rId79" Type="http://schemas.openxmlformats.org/officeDocument/2006/relationships/image" Target="../media/image252.png"/><Relationship Id="rId102" Type="http://schemas.openxmlformats.org/officeDocument/2006/relationships/customXml" Target="../ink/ink263.xml"/><Relationship Id="rId123" Type="http://schemas.openxmlformats.org/officeDocument/2006/relationships/image" Target="../media/image274.png"/><Relationship Id="rId128" Type="http://schemas.openxmlformats.org/officeDocument/2006/relationships/customXml" Target="../ink/ink276.xml"/><Relationship Id="rId144" Type="http://schemas.openxmlformats.org/officeDocument/2006/relationships/customXml" Target="../ink/ink284.xml"/><Relationship Id="rId149" Type="http://schemas.openxmlformats.org/officeDocument/2006/relationships/image" Target="../media/image287.png"/><Relationship Id="rId5" Type="http://schemas.openxmlformats.org/officeDocument/2006/relationships/image" Target="../media/image215.png"/><Relationship Id="rId90" Type="http://schemas.openxmlformats.org/officeDocument/2006/relationships/customXml" Target="../ink/ink257.xml"/><Relationship Id="rId95" Type="http://schemas.openxmlformats.org/officeDocument/2006/relationships/image" Target="../media/image260.png"/><Relationship Id="rId160" Type="http://schemas.openxmlformats.org/officeDocument/2006/relationships/customXml" Target="../ink/ink292.xml"/><Relationship Id="rId165" Type="http://schemas.openxmlformats.org/officeDocument/2006/relationships/image" Target="../media/image295.png"/><Relationship Id="rId181" Type="http://schemas.openxmlformats.org/officeDocument/2006/relationships/image" Target="../media/image303.png"/><Relationship Id="rId22" Type="http://schemas.openxmlformats.org/officeDocument/2006/relationships/customXml" Target="../ink/ink223.xml"/><Relationship Id="rId27" Type="http://schemas.openxmlformats.org/officeDocument/2006/relationships/image" Target="../media/image226.png"/><Relationship Id="rId43" Type="http://schemas.openxmlformats.org/officeDocument/2006/relationships/image" Target="../media/image234.png"/><Relationship Id="rId48" Type="http://schemas.openxmlformats.org/officeDocument/2006/relationships/customXml" Target="../ink/ink236.xml"/><Relationship Id="rId64" Type="http://schemas.openxmlformats.org/officeDocument/2006/relationships/customXml" Target="../ink/ink244.xml"/><Relationship Id="rId69" Type="http://schemas.openxmlformats.org/officeDocument/2006/relationships/image" Target="../media/image247.png"/><Relationship Id="rId113" Type="http://schemas.openxmlformats.org/officeDocument/2006/relationships/image" Target="../media/image269.png"/><Relationship Id="rId118" Type="http://schemas.openxmlformats.org/officeDocument/2006/relationships/customXml" Target="../ink/ink271.xml"/><Relationship Id="rId134" Type="http://schemas.openxmlformats.org/officeDocument/2006/relationships/customXml" Target="../ink/ink279.xml"/><Relationship Id="rId139" Type="http://schemas.openxmlformats.org/officeDocument/2006/relationships/image" Target="../media/image282.png"/><Relationship Id="rId80" Type="http://schemas.openxmlformats.org/officeDocument/2006/relationships/customXml" Target="../ink/ink252.xml"/><Relationship Id="rId85" Type="http://schemas.openxmlformats.org/officeDocument/2006/relationships/image" Target="../media/image255.png"/><Relationship Id="rId150" Type="http://schemas.openxmlformats.org/officeDocument/2006/relationships/customXml" Target="../ink/ink287.xml"/><Relationship Id="rId155" Type="http://schemas.openxmlformats.org/officeDocument/2006/relationships/image" Target="../media/image290.png"/><Relationship Id="rId171" Type="http://schemas.openxmlformats.org/officeDocument/2006/relationships/image" Target="../media/image298.png"/><Relationship Id="rId176" Type="http://schemas.openxmlformats.org/officeDocument/2006/relationships/customXml" Target="../ink/ink300.xml"/><Relationship Id="rId12" Type="http://schemas.openxmlformats.org/officeDocument/2006/relationships/customXml" Target="../ink/ink218.xml"/><Relationship Id="rId17" Type="http://schemas.openxmlformats.org/officeDocument/2006/relationships/image" Target="../media/image221.png"/><Relationship Id="rId33" Type="http://schemas.openxmlformats.org/officeDocument/2006/relationships/image" Target="../media/image229.png"/><Relationship Id="rId38" Type="http://schemas.openxmlformats.org/officeDocument/2006/relationships/customXml" Target="../ink/ink231.xml"/><Relationship Id="rId59" Type="http://schemas.openxmlformats.org/officeDocument/2006/relationships/image" Target="../media/image242.png"/><Relationship Id="rId103" Type="http://schemas.openxmlformats.org/officeDocument/2006/relationships/image" Target="../media/image264.png"/><Relationship Id="rId108" Type="http://schemas.openxmlformats.org/officeDocument/2006/relationships/customXml" Target="../ink/ink266.xml"/><Relationship Id="rId124" Type="http://schemas.openxmlformats.org/officeDocument/2006/relationships/customXml" Target="../ink/ink274.xml"/><Relationship Id="rId129" Type="http://schemas.openxmlformats.org/officeDocument/2006/relationships/image" Target="../media/image277.png"/><Relationship Id="rId54" Type="http://schemas.openxmlformats.org/officeDocument/2006/relationships/customXml" Target="../ink/ink239.xml"/><Relationship Id="rId70" Type="http://schemas.openxmlformats.org/officeDocument/2006/relationships/customXml" Target="../ink/ink247.xml"/><Relationship Id="rId75" Type="http://schemas.openxmlformats.org/officeDocument/2006/relationships/image" Target="../media/image250.png"/><Relationship Id="rId91" Type="http://schemas.openxmlformats.org/officeDocument/2006/relationships/image" Target="../media/image258.png"/><Relationship Id="rId96" Type="http://schemas.openxmlformats.org/officeDocument/2006/relationships/customXml" Target="../ink/ink260.xml"/><Relationship Id="rId140" Type="http://schemas.openxmlformats.org/officeDocument/2006/relationships/customXml" Target="../ink/ink282.xml"/><Relationship Id="rId145" Type="http://schemas.openxmlformats.org/officeDocument/2006/relationships/image" Target="../media/image285.png"/><Relationship Id="rId161" Type="http://schemas.openxmlformats.org/officeDocument/2006/relationships/image" Target="../media/image293.png"/><Relationship Id="rId166" Type="http://schemas.openxmlformats.org/officeDocument/2006/relationships/customXml" Target="../ink/ink295.xml"/><Relationship Id="rId182" Type="http://schemas.openxmlformats.org/officeDocument/2006/relationships/customXml" Target="../ink/ink30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15.xml"/><Relationship Id="rId23" Type="http://schemas.openxmlformats.org/officeDocument/2006/relationships/image" Target="../media/image224.png"/><Relationship Id="rId28" Type="http://schemas.openxmlformats.org/officeDocument/2006/relationships/customXml" Target="../ink/ink226.xml"/><Relationship Id="rId49" Type="http://schemas.openxmlformats.org/officeDocument/2006/relationships/image" Target="../media/image237.png"/><Relationship Id="rId114" Type="http://schemas.openxmlformats.org/officeDocument/2006/relationships/customXml" Target="../ink/ink269.xml"/><Relationship Id="rId119" Type="http://schemas.openxmlformats.org/officeDocument/2006/relationships/image" Target="../media/image272.png"/><Relationship Id="rId44" Type="http://schemas.openxmlformats.org/officeDocument/2006/relationships/customXml" Target="../ink/ink234.xml"/><Relationship Id="rId60" Type="http://schemas.openxmlformats.org/officeDocument/2006/relationships/customXml" Target="../ink/ink242.xml"/><Relationship Id="rId65" Type="http://schemas.openxmlformats.org/officeDocument/2006/relationships/image" Target="../media/image245.png"/><Relationship Id="rId81" Type="http://schemas.openxmlformats.org/officeDocument/2006/relationships/image" Target="../media/image253.png"/><Relationship Id="rId86" Type="http://schemas.openxmlformats.org/officeDocument/2006/relationships/customXml" Target="../ink/ink255.xml"/><Relationship Id="rId130" Type="http://schemas.openxmlformats.org/officeDocument/2006/relationships/customXml" Target="../ink/ink277.xml"/><Relationship Id="rId135" Type="http://schemas.openxmlformats.org/officeDocument/2006/relationships/image" Target="../media/image280.png"/><Relationship Id="rId151" Type="http://schemas.openxmlformats.org/officeDocument/2006/relationships/image" Target="../media/image288.png"/><Relationship Id="rId156" Type="http://schemas.openxmlformats.org/officeDocument/2006/relationships/customXml" Target="../ink/ink290.xml"/><Relationship Id="rId177" Type="http://schemas.openxmlformats.org/officeDocument/2006/relationships/image" Target="../media/image301.png"/><Relationship Id="rId4" Type="http://schemas.openxmlformats.org/officeDocument/2006/relationships/customXml" Target="../ink/ink214.xml"/><Relationship Id="rId9" Type="http://schemas.openxmlformats.org/officeDocument/2006/relationships/image" Target="../media/image217.png"/><Relationship Id="rId172" Type="http://schemas.openxmlformats.org/officeDocument/2006/relationships/customXml" Target="../ink/ink298.xml"/><Relationship Id="rId180" Type="http://schemas.openxmlformats.org/officeDocument/2006/relationships/customXml" Target="../ink/ink302.xml"/><Relationship Id="rId13" Type="http://schemas.openxmlformats.org/officeDocument/2006/relationships/image" Target="../media/image219.png"/><Relationship Id="rId18" Type="http://schemas.openxmlformats.org/officeDocument/2006/relationships/customXml" Target="../ink/ink221.xml"/><Relationship Id="rId39" Type="http://schemas.openxmlformats.org/officeDocument/2006/relationships/image" Target="../media/image232.png"/><Relationship Id="rId109" Type="http://schemas.openxmlformats.org/officeDocument/2006/relationships/image" Target="../media/image267.png"/><Relationship Id="rId34" Type="http://schemas.openxmlformats.org/officeDocument/2006/relationships/customXml" Target="../ink/ink229.xml"/><Relationship Id="rId50" Type="http://schemas.openxmlformats.org/officeDocument/2006/relationships/customXml" Target="../ink/ink237.xml"/><Relationship Id="rId55" Type="http://schemas.openxmlformats.org/officeDocument/2006/relationships/image" Target="../media/image240.png"/><Relationship Id="rId76" Type="http://schemas.openxmlformats.org/officeDocument/2006/relationships/customXml" Target="../ink/ink250.xml"/><Relationship Id="rId97" Type="http://schemas.openxmlformats.org/officeDocument/2006/relationships/image" Target="../media/image261.png"/><Relationship Id="rId104" Type="http://schemas.openxmlformats.org/officeDocument/2006/relationships/customXml" Target="../ink/ink264.xml"/><Relationship Id="rId120" Type="http://schemas.openxmlformats.org/officeDocument/2006/relationships/customXml" Target="../ink/ink272.xml"/><Relationship Id="rId125" Type="http://schemas.openxmlformats.org/officeDocument/2006/relationships/image" Target="../media/image275.png"/><Relationship Id="rId141" Type="http://schemas.openxmlformats.org/officeDocument/2006/relationships/image" Target="../media/image283.png"/><Relationship Id="rId146" Type="http://schemas.openxmlformats.org/officeDocument/2006/relationships/customXml" Target="../ink/ink285.xml"/><Relationship Id="rId167" Type="http://schemas.openxmlformats.org/officeDocument/2006/relationships/image" Target="../media/image296.png"/><Relationship Id="rId7" Type="http://schemas.openxmlformats.org/officeDocument/2006/relationships/image" Target="../media/image216.png"/><Relationship Id="rId71" Type="http://schemas.openxmlformats.org/officeDocument/2006/relationships/image" Target="../media/image248.png"/><Relationship Id="rId92" Type="http://schemas.openxmlformats.org/officeDocument/2006/relationships/customXml" Target="../ink/ink258.xml"/><Relationship Id="rId162" Type="http://schemas.openxmlformats.org/officeDocument/2006/relationships/customXml" Target="../ink/ink293.xml"/><Relationship Id="rId183" Type="http://schemas.openxmlformats.org/officeDocument/2006/relationships/image" Target="../media/image304.png"/><Relationship Id="rId2" Type="http://schemas.openxmlformats.org/officeDocument/2006/relationships/customXml" Target="../ink/ink213.xml"/><Relationship Id="rId29" Type="http://schemas.openxmlformats.org/officeDocument/2006/relationships/image" Target="../media/image227.png"/><Relationship Id="rId24" Type="http://schemas.openxmlformats.org/officeDocument/2006/relationships/customXml" Target="../ink/ink224.xml"/><Relationship Id="rId40" Type="http://schemas.openxmlformats.org/officeDocument/2006/relationships/customXml" Target="../ink/ink232.xml"/><Relationship Id="rId45" Type="http://schemas.openxmlformats.org/officeDocument/2006/relationships/image" Target="../media/image235.png"/><Relationship Id="rId66" Type="http://schemas.openxmlformats.org/officeDocument/2006/relationships/customXml" Target="../ink/ink245.xml"/><Relationship Id="rId87" Type="http://schemas.openxmlformats.org/officeDocument/2006/relationships/image" Target="../media/image256.png"/><Relationship Id="rId110" Type="http://schemas.openxmlformats.org/officeDocument/2006/relationships/customXml" Target="../ink/ink267.xml"/><Relationship Id="rId115" Type="http://schemas.openxmlformats.org/officeDocument/2006/relationships/image" Target="../media/image270.png"/><Relationship Id="rId131" Type="http://schemas.openxmlformats.org/officeDocument/2006/relationships/image" Target="../media/image278.png"/><Relationship Id="rId136" Type="http://schemas.openxmlformats.org/officeDocument/2006/relationships/customXml" Target="../ink/ink280.xml"/><Relationship Id="rId157" Type="http://schemas.openxmlformats.org/officeDocument/2006/relationships/image" Target="../media/image291.png"/><Relationship Id="rId178" Type="http://schemas.openxmlformats.org/officeDocument/2006/relationships/customXml" Target="../ink/ink301.xml"/><Relationship Id="rId61" Type="http://schemas.openxmlformats.org/officeDocument/2006/relationships/image" Target="../media/image243.png"/><Relationship Id="rId82" Type="http://schemas.openxmlformats.org/officeDocument/2006/relationships/customXml" Target="../ink/ink253.xml"/><Relationship Id="rId152" Type="http://schemas.openxmlformats.org/officeDocument/2006/relationships/customXml" Target="../ink/ink288.xml"/><Relationship Id="rId173" Type="http://schemas.openxmlformats.org/officeDocument/2006/relationships/image" Target="../media/image299.png"/><Relationship Id="rId19" Type="http://schemas.openxmlformats.org/officeDocument/2006/relationships/image" Target="../media/image222.png"/><Relationship Id="rId14" Type="http://schemas.openxmlformats.org/officeDocument/2006/relationships/customXml" Target="../ink/ink219.xml"/><Relationship Id="rId30" Type="http://schemas.openxmlformats.org/officeDocument/2006/relationships/customXml" Target="../ink/ink227.xml"/><Relationship Id="rId35" Type="http://schemas.openxmlformats.org/officeDocument/2006/relationships/image" Target="../media/image230.png"/><Relationship Id="rId56" Type="http://schemas.openxmlformats.org/officeDocument/2006/relationships/customXml" Target="../ink/ink240.xml"/><Relationship Id="rId77" Type="http://schemas.openxmlformats.org/officeDocument/2006/relationships/image" Target="../media/image251.png"/><Relationship Id="rId100" Type="http://schemas.openxmlformats.org/officeDocument/2006/relationships/customXml" Target="../ink/ink262.xml"/><Relationship Id="rId105" Type="http://schemas.openxmlformats.org/officeDocument/2006/relationships/image" Target="../media/image265.png"/><Relationship Id="rId126" Type="http://schemas.openxmlformats.org/officeDocument/2006/relationships/customXml" Target="../ink/ink275.xml"/><Relationship Id="rId147" Type="http://schemas.openxmlformats.org/officeDocument/2006/relationships/image" Target="../media/image286.png"/><Relationship Id="rId168" Type="http://schemas.openxmlformats.org/officeDocument/2006/relationships/customXml" Target="../ink/ink296.xml"/><Relationship Id="rId8" Type="http://schemas.openxmlformats.org/officeDocument/2006/relationships/customXml" Target="../ink/ink216.xml"/><Relationship Id="rId51" Type="http://schemas.openxmlformats.org/officeDocument/2006/relationships/image" Target="../media/image238.png"/><Relationship Id="rId72" Type="http://schemas.openxmlformats.org/officeDocument/2006/relationships/customXml" Target="../ink/ink248.xml"/><Relationship Id="rId93" Type="http://schemas.openxmlformats.org/officeDocument/2006/relationships/image" Target="../media/image259.png"/><Relationship Id="rId98" Type="http://schemas.openxmlformats.org/officeDocument/2006/relationships/customXml" Target="../ink/ink261.xml"/><Relationship Id="rId121" Type="http://schemas.openxmlformats.org/officeDocument/2006/relationships/image" Target="../media/image273.png"/><Relationship Id="rId142" Type="http://schemas.openxmlformats.org/officeDocument/2006/relationships/customXml" Target="../ink/ink283.xml"/><Relationship Id="rId163" Type="http://schemas.openxmlformats.org/officeDocument/2006/relationships/image" Target="../media/image294.png"/><Relationship Id="rId3" Type="http://schemas.openxmlformats.org/officeDocument/2006/relationships/image" Target="../media/image214.png"/><Relationship Id="rId25" Type="http://schemas.openxmlformats.org/officeDocument/2006/relationships/image" Target="../media/image225.png"/><Relationship Id="rId46" Type="http://schemas.openxmlformats.org/officeDocument/2006/relationships/customXml" Target="../ink/ink235.xml"/><Relationship Id="rId67" Type="http://schemas.openxmlformats.org/officeDocument/2006/relationships/image" Target="../media/image246.png"/><Relationship Id="rId116" Type="http://schemas.openxmlformats.org/officeDocument/2006/relationships/customXml" Target="../ink/ink270.xml"/><Relationship Id="rId137" Type="http://schemas.openxmlformats.org/officeDocument/2006/relationships/image" Target="../media/image281.png"/><Relationship Id="rId158" Type="http://schemas.openxmlformats.org/officeDocument/2006/relationships/customXml" Target="../ink/ink291.xml"/><Relationship Id="rId20" Type="http://schemas.openxmlformats.org/officeDocument/2006/relationships/customXml" Target="../ink/ink222.xml"/><Relationship Id="rId41" Type="http://schemas.openxmlformats.org/officeDocument/2006/relationships/image" Target="../media/image233.png"/><Relationship Id="rId62" Type="http://schemas.openxmlformats.org/officeDocument/2006/relationships/customXml" Target="../ink/ink243.xml"/><Relationship Id="rId83" Type="http://schemas.openxmlformats.org/officeDocument/2006/relationships/image" Target="../media/image254.png"/><Relationship Id="rId88" Type="http://schemas.openxmlformats.org/officeDocument/2006/relationships/customXml" Target="../ink/ink256.xml"/><Relationship Id="rId111" Type="http://schemas.openxmlformats.org/officeDocument/2006/relationships/image" Target="../media/image268.png"/><Relationship Id="rId132" Type="http://schemas.openxmlformats.org/officeDocument/2006/relationships/customXml" Target="../ink/ink278.xml"/><Relationship Id="rId153" Type="http://schemas.openxmlformats.org/officeDocument/2006/relationships/image" Target="../media/image289.png"/><Relationship Id="rId174" Type="http://schemas.openxmlformats.org/officeDocument/2006/relationships/customXml" Target="../ink/ink299.xml"/><Relationship Id="rId179" Type="http://schemas.openxmlformats.org/officeDocument/2006/relationships/image" Target="../media/image302.png"/><Relationship Id="rId15" Type="http://schemas.openxmlformats.org/officeDocument/2006/relationships/image" Target="../media/image220.png"/><Relationship Id="rId36" Type="http://schemas.openxmlformats.org/officeDocument/2006/relationships/customXml" Target="../ink/ink230.xml"/><Relationship Id="rId57" Type="http://schemas.openxmlformats.org/officeDocument/2006/relationships/image" Target="../media/image241.png"/><Relationship Id="rId106" Type="http://schemas.openxmlformats.org/officeDocument/2006/relationships/customXml" Target="../ink/ink265.xml"/><Relationship Id="rId127" Type="http://schemas.openxmlformats.org/officeDocument/2006/relationships/image" Target="../media/image276.png"/><Relationship Id="rId10" Type="http://schemas.openxmlformats.org/officeDocument/2006/relationships/customXml" Target="../ink/ink217.xml"/><Relationship Id="rId31" Type="http://schemas.openxmlformats.org/officeDocument/2006/relationships/image" Target="../media/image228.png"/><Relationship Id="rId52" Type="http://schemas.openxmlformats.org/officeDocument/2006/relationships/customXml" Target="../ink/ink238.xml"/><Relationship Id="rId73" Type="http://schemas.openxmlformats.org/officeDocument/2006/relationships/image" Target="../media/image249.png"/><Relationship Id="rId78" Type="http://schemas.openxmlformats.org/officeDocument/2006/relationships/customXml" Target="../ink/ink251.xml"/><Relationship Id="rId94" Type="http://schemas.openxmlformats.org/officeDocument/2006/relationships/customXml" Target="../ink/ink259.xml"/><Relationship Id="rId99" Type="http://schemas.openxmlformats.org/officeDocument/2006/relationships/image" Target="../media/image262.png"/><Relationship Id="rId101" Type="http://schemas.openxmlformats.org/officeDocument/2006/relationships/image" Target="../media/image263.png"/><Relationship Id="rId122" Type="http://schemas.openxmlformats.org/officeDocument/2006/relationships/customXml" Target="../ink/ink273.xml"/><Relationship Id="rId143" Type="http://schemas.openxmlformats.org/officeDocument/2006/relationships/image" Target="../media/image284.png"/><Relationship Id="rId148" Type="http://schemas.openxmlformats.org/officeDocument/2006/relationships/customXml" Target="../ink/ink286.xml"/><Relationship Id="rId164" Type="http://schemas.openxmlformats.org/officeDocument/2006/relationships/customXml" Target="../ink/ink294.xml"/><Relationship Id="rId169" Type="http://schemas.openxmlformats.org/officeDocument/2006/relationships/image" Target="../media/image29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7.jpeg"/><Relationship Id="rId2" Type="http://schemas.openxmlformats.org/officeDocument/2006/relationships/image" Target="../media/image30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1.png"/><Relationship Id="rId117" Type="http://schemas.openxmlformats.org/officeDocument/2006/relationships/customXml" Target="../ink/ink361.xml"/><Relationship Id="rId21" Type="http://schemas.openxmlformats.org/officeDocument/2006/relationships/customXml" Target="../ink/ink313.xml"/><Relationship Id="rId42" Type="http://schemas.openxmlformats.org/officeDocument/2006/relationships/image" Target="../media/image329.png"/><Relationship Id="rId47" Type="http://schemas.openxmlformats.org/officeDocument/2006/relationships/customXml" Target="../ink/ink326.xml"/><Relationship Id="rId63" Type="http://schemas.openxmlformats.org/officeDocument/2006/relationships/customXml" Target="../ink/ink334.xml"/><Relationship Id="rId68" Type="http://schemas.openxmlformats.org/officeDocument/2006/relationships/image" Target="../media/image342.png"/><Relationship Id="rId84" Type="http://schemas.openxmlformats.org/officeDocument/2006/relationships/image" Target="../media/image350.png"/><Relationship Id="rId89" Type="http://schemas.openxmlformats.org/officeDocument/2006/relationships/customXml" Target="../ink/ink347.xml"/><Relationship Id="rId112" Type="http://schemas.openxmlformats.org/officeDocument/2006/relationships/image" Target="../media/image364.png"/><Relationship Id="rId133" Type="http://schemas.openxmlformats.org/officeDocument/2006/relationships/customXml" Target="../ink/ink369.xml"/><Relationship Id="rId138" Type="http://schemas.openxmlformats.org/officeDocument/2006/relationships/image" Target="../media/image377.png"/><Relationship Id="rId154" Type="http://schemas.openxmlformats.org/officeDocument/2006/relationships/image" Target="../media/image385.png"/><Relationship Id="rId16" Type="http://schemas.openxmlformats.org/officeDocument/2006/relationships/image" Target="../media/image316.png"/><Relationship Id="rId107" Type="http://schemas.openxmlformats.org/officeDocument/2006/relationships/customXml" Target="../ink/ink356.xml"/><Relationship Id="rId11" Type="http://schemas.openxmlformats.org/officeDocument/2006/relationships/customXml" Target="../ink/ink308.xml"/><Relationship Id="rId32" Type="http://schemas.openxmlformats.org/officeDocument/2006/relationships/image" Target="../media/image324.png"/><Relationship Id="rId37" Type="http://schemas.openxmlformats.org/officeDocument/2006/relationships/customXml" Target="../ink/ink321.xml"/><Relationship Id="rId53" Type="http://schemas.openxmlformats.org/officeDocument/2006/relationships/customXml" Target="../ink/ink329.xml"/><Relationship Id="rId58" Type="http://schemas.openxmlformats.org/officeDocument/2006/relationships/image" Target="../media/image337.png"/><Relationship Id="rId74" Type="http://schemas.openxmlformats.org/officeDocument/2006/relationships/image" Target="../media/image345.png"/><Relationship Id="rId79" Type="http://schemas.openxmlformats.org/officeDocument/2006/relationships/customXml" Target="../ink/ink342.xml"/><Relationship Id="rId102" Type="http://schemas.openxmlformats.org/officeDocument/2006/relationships/image" Target="../media/image359.png"/><Relationship Id="rId123" Type="http://schemas.openxmlformats.org/officeDocument/2006/relationships/customXml" Target="../ink/ink364.xml"/><Relationship Id="rId128" Type="http://schemas.openxmlformats.org/officeDocument/2006/relationships/image" Target="../media/image372.png"/><Relationship Id="rId144" Type="http://schemas.openxmlformats.org/officeDocument/2006/relationships/image" Target="../media/image380.png"/><Relationship Id="rId149" Type="http://schemas.openxmlformats.org/officeDocument/2006/relationships/customXml" Target="../ink/ink377.xml"/><Relationship Id="rId5" Type="http://schemas.openxmlformats.org/officeDocument/2006/relationships/customXml" Target="../ink/ink305.xml"/><Relationship Id="rId90" Type="http://schemas.openxmlformats.org/officeDocument/2006/relationships/image" Target="../media/image353.png"/><Relationship Id="rId95" Type="http://schemas.openxmlformats.org/officeDocument/2006/relationships/customXml" Target="../ink/ink350.xml"/><Relationship Id="rId22" Type="http://schemas.openxmlformats.org/officeDocument/2006/relationships/image" Target="../media/image319.png"/><Relationship Id="rId27" Type="http://schemas.openxmlformats.org/officeDocument/2006/relationships/customXml" Target="../ink/ink316.xml"/><Relationship Id="rId43" Type="http://schemas.openxmlformats.org/officeDocument/2006/relationships/customXml" Target="../ink/ink324.xml"/><Relationship Id="rId48" Type="http://schemas.openxmlformats.org/officeDocument/2006/relationships/image" Target="../media/image332.png"/><Relationship Id="rId64" Type="http://schemas.openxmlformats.org/officeDocument/2006/relationships/image" Target="../media/image340.png"/><Relationship Id="rId69" Type="http://schemas.openxmlformats.org/officeDocument/2006/relationships/customXml" Target="../ink/ink337.xml"/><Relationship Id="rId113" Type="http://schemas.openxmlformats.org/officeDocument/2006/relationships/customXml" Target="../ink/ink359.xml"/><Relationship Id="rId118" Type="http://schemas.openxmlformats.org/officeDocument/2006/relationships/image" Target="../media/image367.png"/><Relationship Id="rId134" Type="http://schemas.openxmlformats.org/officeDocument/2006/relationships/image" Target="../media/image375.png"/><Relationship Id="rId139" Type="http://schemas.openxmlformats.org/officeDocument/2006/relationships/customXml" Target="../ink/ink372.xml"/><Relationship Id="rId80" Type="http://schemas.openxmlformats.org/officeDocument/2006/relationships/image" Target="../media/image348.png"/><Relationship Id="rId85" Type="http://schemas.openxmlformats.org/officeDocument/2006/relationships/customXml" Target="../ink/ink345.xml"/><Relationship Id="rId150" Type="http://schemas.openxmlformats.org/officeDocument/2006/relationships/image" Target="../media/image383.png"/><Relationship Id="rId155" Type="http://schemas.openxmlformats.org/officeDocument/2006/relationships/customXml" Target="../ink/ink380.xml"/><Relationship Id="rId12" Type="http://schemas.openxmlformats.org/officeDocument/2006/relationships/image" Target="../media/image314.png"/><Relationship Id="rId17" Type="http://schemas.openxmlformats.org/officeDocument/2006/relationships/customXml" Target="../ink/ink311.xml"/><Relationship Id="rId33" Type="http://schemas.openxmlformats.org/officeDocument/2006/relationships/customXml" Target="../ink/ink319.xml"/><Relationship Id="rId38" Type="http://schemas.openxmlformats.org/officeDocument/2006/relationships/image" Target="../media/image327.png"/><Relationship Id="rId59" Type="http://schemas.openxmlformats.org/officeDocument/2006/relationships/customXml" Target="../ink/ink332.xml"/><Relationship Id="rId103" Type="http://schemas.openxmlformats.org/officeDocument/2006/relationships/customXml" Target="../ink/ink354.xml"/><Relationship Id="rId108" Type="http://schemas.openxmlformats.org/officeDocument/2006/relationships/image" Target="../media/image362.png"/><Relationship Id="rId124" Type="http://schemas.openxmlformats.org/officeDocument/2006/relationships/image" Target="../media/image370.png"/><Relationship Id="rId129" Type="http://schemas.openxmlformats.org/officeDocument/2006/relationships/customXml" Target="../ink/ink367.xml"/><Relationship Id="rId20" Type="http://schemas.openxmlformats.org/officeDocument/2006/relationships/image" Target="../media/image318.png"/><Relationship Id="rId41" Type="http://schemas.openxmlformats.org/officeDocument/2006/relationships/customXml" Target="../ink/ink323.xml"/><Relationship Id="rId54" Type="http://schemas.openxmlformats.org/officeDocument/2006/relationships/image" Target="../media/image335.png"/><Relationship Id="rId62" Type="http://schemas.openxmlformats.org/officeDocument/2006/relationships/image" Target="../media/image339.png"/><Relationship Id="rId70" Type="http://schemas.openxmlformats.org/officeDocument/2006/relationships/image" Target="../media/image343.png"/><Relationship Id="rId75" Type="http://schemas.openxmlformats.org/officeDocument/2006/relationships/customXml" Target="../ink/ink340.xml"/><Relationship Id="rId83" Type="http://schemas.openxmlformats.org/officeDocument/2006/relationships/customXml" Target="../ink/ink344.xml"/><Relationship Id="rId88" Type="http://schemas.openxmlformats.org/officeDocument/2006/relationships/image" Target="../media/image352.png"/><Relationship Id="rId91" Type="http://schemas.openxmlformats.org/officeDocument/2006/relationships/customXml" Target="../ink/ink348.xml"/><Relationship Id="rId96" Type="http://schemas.openxmlformats.org/officeDocument/2006/relationships/image" Target="../media/image356.png"/><Relationship Id="rId111" Type="http://schemas.openxmlformats.org/officeDocument/2006/relationships/customXml" Target="../ink/ink358.xml"/><Relationship Id="rId132" Type="http://schemas.openxmlformats.org/officeDocument/2006/relationships/image" Target="../media/image374.png"/><Relationship Id="rId140" Type="http://schemas.openxmlformats.org/officeDocument/2006/relationships/image" Target="../media/image378.png"/><Relationship Id="rId145" Type="http://schemas.openxmlformats.org/officeDocument/2006/relationships/customXml" Target="../ink/ink375.xml"/><Relationship Id="rId153" Type="http://schemas.openxmlformats.org/officeDocument/2006/relationships/customXml" Target="../ink/ink37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1.png"/><Relationship Id="rId15" Type="http://schemas.openxmlformats.org/officeDocument/2006/relationships/customXml" Target="../ink/ink310.xml"/><Relationship Id="rId23" Type="http://schemas.openxmlformats.org/officeDocument/2006/relationships/customXml" Target="../ink/ink314.xml"/><Relationship Id="rId28" Type="http://schemas.openxmlformats.org/officeDocument/2006/relationships/image" Target="../media/image322.png"/><Relationship Id="rId36" Type="http://schemas.openxmlformats.org/officeDocument/2006/relationships/image" Target="../media/image326.png"/><Relationship Id="rId49" Type="http://schemas.openxmlformats.org/officeDocument/2006/relationships/customXml" Target="../ink/ink327.xml"/><Relationship Id="rId57" Type="http://schemas.openxmlformats.org/officeDocument/2006/relationships/customXml" Target="../ink/ink331.xml"/><Relationship Id="rId106" Type="http://schemas.openxmlformats.org/officeDocument/2006/relationships/image" Target="../media/image361.png"/><Relationship Id="rId114" Type="http://schemas.openxmlformats.org/officeDocument/2006/relationships/image" Target="../media/image365.png"/><Relationship Id="rId119" Type="http://schemas.openxmlformats.org/officeDocument/2006/relationships/customXml" Target="../ink/ink362.xml"/><Relationship Id="rId127" Type="http://schemas.openxmlformats.org/officeDocument/2006/relationships/customXml" Target="../ink/ink366.xml"/><Relationship Id="rId10" Type="http://schemas.openxmlformats.org/officeDocument/2006/relationships/image" Target="../media/image313.png"/><Relationship Id="rId31" Type="http://schemas.openxmlformats.org/officeDocument/2006/relationships/customXml" Target="../ink/ink318.xml"/><Relationship Id="rId44" Type="http://schemas.openxmlformats.org/officeDocument/2006/relationships/image" Target="../media/image330.png"/><Relationship Id="rId52" Type="http://schemas.openxmlformats.org/officeDocument/2006/relationships/image" Target="../media/image334.png"/><Relationship Id="rId60" Type="http://schemas.openxmlformats.org/officeDocument/2006/relationships/image" Target="../media/image338.png"/><Relationship Id="rId65" Type="http://schemas.openxmlformats.org/officeDocument/2006/relationships/customXml" Target="../ink/ink335.xml"/><Relationship Id="rId73" Type="http://schemas.openxmlformats.org/officeDocument/2006/relationships/customXml" Target="../ink/ink339.xml"/><Relationship Id="rId78" Type="http://schemas.openxmlformats.org/officeDocument/2006/relationships/image" Target="../media/image347.png"/><Relationship Id="rId81" Type="http://schemas.openxmlformats.org/officeDocument/2006/relationships/customXml" Target="../ink/ink343.xml"/><Relationship Id="rId86" Type="http://schemas.openxmlformats.org/officeDocument/2006/relationships/image" Target="../media/image351.png"/><Relationship Id="rId94" Type="http://schemas.openxmlformats.org/officeDocument/2006/relationships/image" Target="../media/image355.png"/><Relationship Id="rId99" Type="http://schemas.openxmlformats.org/officeDocument/2006/relationships/customXml" Target="../ink/ink352.xml"/><Relationship Id="rId101" Type="http://schemas.openxmlformats.org/officeDocument/2006/relationships/customXml" Target="../ink/ink353.xml"/><Relationship Id="rId122" Type="http://schemas.openxmlformats.org/officeDocument/2006/relationships/image" Target="../media/image369.png"/><Relationship Id="rId130" Type="http://schemas.openxmlformats.org/officeDocument/2006/relationships/image" Target="../media/image373.png"/><Relationship Id="rId135" Type="http://schemas.openxmlformats.org/officeDocument/2006/relationships/customXml" Target="../ink/ink370.xml"/><Relationship Id="rId143" Type="http://schemas.openxmlformats.org/officeDocument/2006/relationships/customXml" Target="../ink/ink374.xml"/><Relationship Id="rId148" Type="http://schemas.openxmlformats.org/officeDocument/2006/relationships/image" Target="../media/image382.png"/><Relationship Id="rId151" Type="http://schemas.openxmlformats.org/officeDocument/2006/relationships/customXml" Target="../ink/ink378.xml"/><Relationship Id="rId156" Type="http://schemas.openxmlformats.org/officeDocument/2006/relationships/image" Target="../media/image386.png"/><Relationship Id="rId4" Type="http://schemas.openxmlformats.org/officeDocument/2006/relationships/image" Target="../media/image310.png"/><Relationship Id="rId9" Type="http://schemas.openxmlformats.org/officeDocument/2006/relationships/customXml" Target="../ink/ink307.xml"/><Relationship Id="rId13" Type="http://schemas.openxmlformats.org/officeDocument/2006/relationships/customXml" Target="../ink/ink309.xml"/><Relationship Id="rId18" Type="http://schemas.openxmlformats.org/officeDocument/2006/relationships/image" Target="../media/image317.png"/><Relationship Id="rId39" Type="http://schemas.openxmlformats.org/officeDocument/2006/relationships/customXml" Target="../ink/ink322.xml"/><Relationship Id="rId109" Type="http://schemas.openxmlformats.org/officeDocument/2006/relationships/customXml" Target="../ink/ink357.xml"/><Relationship Id="rId34" Type="http://schemas.openxmlformats.org/officeDocument/2006/relationships/image" Target="../media/image325.png"/><Relationship Id="rId50" Type="http://schemas.openxmlformats.org/officeDocument/2006/relationships/image" Target="../media/image333.png"/><Relationship Id="rId55" Type="http://schemas.openxmlformats.org/officeDocument/2006/relationships/customXml" Target="../ink/ink330.xml"/><Relationship Id="rId76" Type="http://schemas.openxmlformats.org/officeDocument/2006/relationships/image" Target="../media/image346.png"/><Relationship Id="rId97" Type="http://schemas.openxmlformats.org/officeDocument/2006/relationships/customXml" Target="../ink/ink351.xml"/><Relationship Id="rId104" Type="http://schemas.openxmlformats.org/officeDocument/2006/relationships/image" Target="../media/image360.png"/><Relationship Id="rId120" Type="http://schemas.openxmlformats.org/officeDocument/2006/relationships/image" Target="../media/image368.png"/><Relationship Id="rId125" Type="http://schemas.openxmlformats.org/officeDocument/2006/relationships/customXml" Target="../ink/ink365.xml"/><Relationship Id="rId141" Type="http://schemas.openxmlformats.org/officeDocument/2006/relationships/customXml" Target="../ink/ink373.xml"/><Relationship Id="rId146" Type="http://schemas.openxmlformats.org/officeDocument/2006/relationships/image" Target="../media/image381.png"/><Relationship Id="rId7" Type="http://schemas.openxmlformats.org/officeDocument/2006/relationships/customXml" Target="../ink/ink306.xml"/><Relationship Id="rId71" Type="http://schemas.openxmlformats.org/officeDocument/2006/relationships/customXml" Target="../ink/ink338.xml"/><Relationship Id="rId92" Type="http://schemas.openxmlformats.org/officeDocument/2006/relationships/image" Target="../media/image354.png"/><Relationship Id="rId2" Type="http://schemas.openxmlformats.org/officeDocument/2006/relationships/image" Target="../media/image309.emf"/><Relationship Id="rId29" Type="http://schemas.openxmlformats.org/officeDocument/2006/relationships/customXml" Target="../ink/ink317.xml"/><Relationship Id="rId24" Type="http://schemas.openxmlformats.org/officeDocument/2006/relationships/image" Target="../media/image320.png"/><Relationship Id="rId40" Type="http://schemas.openxmlformats.org/officeDocument/2006/relationships/image" Target="../media/image328.png"/><Relationship Id="rId45" Type="http://schemas.openxmlformats.org/officeDocument/2006/relationships/customXml" Target="../ink/ink325.xml"/><Relationship Id="rId66" Type="http://schemas.openxmlformats.org/officeDocument/2006/relationships/image" Target="../media/image341.png"/><Relationship Id="rId87" Type="http://schemas.openxmlformats.org/officeDocument/2006/relationships/customXml" Target="../ink/ink346.xml"/><Relationship Id="rId110" Type="http://schemas.openxmlformats.org/officeDocument/2006/relationships/image" Target="../media/image363.png"/><Relationship Id="rId115" Type="http://schemas.openxmlformats.org/officeDocument/2006/relationships/customXml" Target="../ink/ink360.xml"/><Relationship Id="rId131" Type="http://schemas.openxmlformats.org/officeDocument/2006/relationships/customXml" Target="../ink/ink368.xml"/><Relationship Id="rId136" Type="http://schemas.openxmlformats.org/officeDocument/2006/relationships/image" Target="../media/image376.png"/><Relationship Id="rId157" Type="http://schemas.openxmlformats.org/officeDocument/2006/relationships/customXml" Target="../ink/ink381.xml"/><Relationship Id="rId61" Type="http://schemas.openxmlformats.org/officeDocument/2006/relationships/customXml" Target="../ink/ink333.xml"/><Relationship Id="rId82" Type="http://schemas.openxmlformats.org/officeDocument/2006/relationships/image" Target="../media/image349.png"/><Relationship Id="rId152" Type="http://schemas.openxmlformats.org/officeDocument/2006/relationships/image" Target="../media/image384.png"/><Relationship Id="rId19" Type="http://schemas.openxmlformats.org/officeDocument/2006/relationships/customXml" Target="../ink/ink312.xml"/><Relationship Id="rId14" Type="http://schemas.openxmlformats.org/officeDocument/2006/relationships/image" Target="../media/image315.png"/><Relationship Id="rId30" Type="http://schemas.openxmlformats.org/officeDocument/2006/relationships/image" Target="../media/image323.png"/><Relationship Id="rId35" Type="http://schemas.openxmlformats.org/officeDocument/2006/relationships/customXml" Target="../ink/ink320.xml"/><Relationship Id="rId56" Type="http://schemas.openxmlformats.org/officeDocument/2006/relationships/image" Target="../media/image336.png"/><Relationship Id="rId77" Type="http://schemas.openxmlformats.org/officeDocument/2006/relationships/customXml" Target="../ink/ink341.xml"/><Relationship Id="rId100" Type="http://schemas.openxmlformats.org/officeDocument/2006/relationships/image" Target="../media/image358.png"/><Relationship Id="rId105" Type="http://schemas.openxmlformats.org/officeDocument/2006/relationships/customXml" Target="../ink/ink355.xml"/><Relationship Id="rId126" Type="http://schemas.openxmlformats.org/officeDocument/2006/relationships/image" Target="../media/image371.png"/><Relationship Id="rId147" Type="http://schemas.openxmlformats.org/officeDocument/2006/relationships/customXml" Target="../ink/ink376.xml"/><Relationship Id="rId8" Type="http://schemas.openxmlformats.org/officeDocument/2006/relationships/image" Target="../media/image312.png"/><Relationship Id="rId51" Type="http://schemas.openxmlformats.org/officeDocument/2006/relationships/customXml" Target="../ink/ink328.xml"/><Relationship Id="rId72" Type="http://schemas.openxmlformats.org/officeDocument/2006/relationships/image" Target="../media/image344.png"/><Relationship Id="rId93" Type="http://schemas.openxmlformats.org/officeDocument/2006/relationships/customXml" Target="../ink/ink349.xml"/><Relationship Id="rId98" Type="http://schemas.openxmlformats.org/officeDocument/2006/relationships/image" Target="../media/image357.png"/><Relationship Id="rId121" Type="http://schemas.openxmlformats.org/officeDocument/2006/relationships/customXml" Target="../ink/ink363.xml"/><Relationship Id="rId142" Type="http://schemas.openxmlformats.org/officeDocument/2006/relationships/image" Target="../media/image379.png"/><Relationship Id="rId3" Type="http://schemas.openxmlformats.org/officeDocument/2006/relationships/customXml" Target="../ink/ink304.xml"/><Relationship Id="rId25" Type="http://schemas.openxmlformats.org/officeDocument/2006/relationships/customXml" Target="../ink/ink315.xml"/><Relationship Id="rId46" Type="http://schemas.openxmlformats.org/officeDocument/2006/relationships/image" Target="../media/image331.png"/><Relationship Id="rId67" Type="http://schemas.openxmlformats.org/officeDocument/2006/relationships/customXml" Target="../ink/ink336.xml"/><Relationship Id="rId116" Type="http://schemas.openxmlformats.org/officeDocument/2006/relationships/image" Target="../media/image366.png"/><Relationship Id="rId137" Type="http://schemas.openxmlformats.org/officeDocument/2006/relationships/customXml" Target="../ink/ink371.xml"/><Relationship Id="rId158" Type="http://schemas.openxmlformats.org/officeDocument/2006/relationships/image" Target="../media/image38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A31BD-6484-BD83-5280-C898CB76FE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Reactions 14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F21ECB-0B2F-D108-85D0-EF87865FC5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Very high energy phenomena</a:t>
            </a:r>
          </a:p>
          <a:p>
            <a:r>
              <a:rPr lang="en-US" dirty="0"/>
              <a:t>Deuteron stripping</a:t>
            </a:r>
          </a:p>
        </p:txBody>
      </p:sp>
    </p:spTree>
    <p:extLst>
      <p:ext uri="{BB962C8B-B14F-4D97-AF65-F5344CB8AC3E}">
        <p14:creationId xmlns:p14="http://schemas.microsoft.com/office/powerpoint/2010/main" val="1038138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60F68F-21F3-0ECB-E305-8D1EBA283E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06"/>
          <a:stretch/>
        </p:blipFill>
        <p:spPr>
          <a:xfrm>
            <a:off x="6095999" y="1289247"/>
            <a:ext cx="4815375" cy="445841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41E864C-ADC8-F3DB-DBA9-FB94EBD17A46}"/>
              </a:ext>
            </a:extLst>
          </p:cNvPr>
          <p:cNvGrpSpPr/>
          <p:nvPr/>
        </p:nvGrpSpPr>
        <p:grpSpPr>
          <a:xfrm>
            <a:off x="788290" y="107729"/>
            <a:ext cx="3782520" cy="694080"/>
            <a:chOff x="788290" y="107729"/>
            <a:chExt cx="3782520" cy="69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8E27768-8EF4-ADC5-88FC-39548777A5AE}"/>
                    </a:ext>
                  </a:extLst>
                </p14:cNvPr>
                <p14:cNvContentPartPr/>
                <p14:nvPr/>
              </p14:nvContentPartPr>
              <p14:xfrm>
                <a:off x="788290" y="291329"/>
                <a:ext cx="250200" cy="2797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8E27768-8EF4-ADC5-88FC-39548777A5A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9290" y="282329"/>
                  <a:ext cx="2678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02688DA-CDBD-0DA5-8216-21FB18202C30}"/>
                    </a:ext>
                  </a:extLst>
                </p14:cNvPr>
                <p14:cNvContentPartPr/>
                <p14:nvPr/>
              </p14:nvContentPartPr>
              <p14:xfrm>
                <a:off x="1116250" y="167849"/>
                <a:ext cx="1284480" cy="3564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02688DA-CDBD-0DA5-8216-21FB18202C3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07250" y="159209"/>
                  <a:ext cx="130212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DBFB980-201A-90A7-8C03-746655E727B1}"/>
                    </a:ext>
                  </a:extLst>
                </p14:cNvPr>
                <p14:cNvContentPartPr/>
                <p14:nvPr/>
              </p14:nvContentPartPr>
              <p14:xfrm>
                <a:off x="2681530" y="351809"/>
                <a:ext cx="423000" cy="1796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DBFB980-201A-90A7-8C03-746655E727B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672530" y="343169"/>
                  <a:ext cx="4406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745E268-86EC-452C-3E9D-1978CC3CC6E2}"/>
                    </a:ext>
                  </a:extLst>
                </p14:cNvPr>
                <p14:cNvContentPartPr/>
                <p14:nvPr/>
              </p14:nvContentPartPr>
              <p14:xfrm>
                <a:off x="2877010" y="354329"/>
                <a:ext cx="290880" cy="2361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745E268-86EC-452C-3E9D-1978CC3CC6E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68010" y="345329"/>
                  <a:ext cx="3085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BA33F8C-A0AA-36F8-33FE-7C0E602C9517}"/>
                    </a:ext>
                  </a:extLst>
                </p14:cNvPr>
                <p14:cNvContentPartPr/>
                <p14:nvPr/>
              </p14:nvContentPartPr>
              <p14:xfrm>
                <a:off x="3174370" y="107729"/>
                <a:ext cx="1396440" cy="6940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BA33F8C-A0AA-36F8-33FE-7C0E602C951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165370" y="98729"/>
                  <a:ext cx="1414080" cy="71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365B86F-4E2B-6AB0-185F-ABC700CD86CC}"/>
              </a:ext>
            </a:extLst>
          </p:cNvPr>
          <p:cNvGrpSpPr/>
          <p:nvPr/>
        </p:nvGrpSpPr>
        <p:grpSpPr>
          <a:xfrm>
            <a:off x="4772770" y="194489"/>
            <a:ext cx="1555920" cy="619560"/>
            <a:chOff x="4772770" y="194489"/>
            <a:chExt cx="1555920" cy="61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EB05BF8-9D65-055E-0111-1A29F9437317}"/>
                    </a:ext>
                  </a:extLst>
                </p14:cNvPr>
                <p14:cNvContentPartPr/>
                <p14:nvPr/>
              </p14:nvContentPartPr>
              <p14:xfrm>
                <a:off x="4772770" y="439289"/>
                <a:ext cx="410040" cy="1800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EB05BF8-9D65-055E-0111-1A29F943731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763770" y="430649"/>
                  <a:ext cx="4276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6B04F71-BB99-F155-5693-D6ADDAB08231}"/>
                    </a:ext>
                  </a:extLst>
                </p14:cNvPr>
                <p14:cNvContentPartPr/>
                <p14:nvPr/>
              </p14:nvContentPartPr>
              <p14:xfrm>
                <a:off x="4998130" y="194489"/>
                <a:ext cx="30960" cy="176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6B04F71-BB99-F155-5693-D6ADDAB0823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989490" y="185849"/>
                  <a:ext cx="48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8C91C50-2D19-28CD-395A-5E58D879FF9C}"/>
                    </a:ext>
                  </a:extLst>
                </p14:cNvPr>
                <p14:cNvContentPartPr/>
                <p14:nvPr/>
              </p14:nvContentPartPr>
              <p14:xfrm>
                <a:off x="5594650" y="368009"/>
                <a:ext cx="214200" cy="4460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8C91C50-2D19-28CD-395A-5E58D879FF9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586010" y="359009"/>
                  <a:ext cx="23184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2F16434-83E4-8765-5A7A-8706C1D221C3}"/>
                    </a:ext>
                  </a:extLst>
                </p14:cNvPr>
                <p14:cNvContentPartPr/>
                <p14:nvPr/>
              </p14:nvContentPartPr>
              <p14:xfrm>
                <a:off x="5898850" y="424889"/>
                <a:ext cx="180360" cy="374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2F16434-83E4-8765-5A7A-8706C1D221C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890210" y="416249"/>
                  <a:ext cx="1980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D1DA523-574E-E37A-95CE-F393B509A906}"/>
                    </a:ext>
                  </a:extLst>
                </p14:cNvPr>
                <p14:cNvContentPartPr/>
                <p14:nvPr/>
              </p14:nvContentPartPr>
              <p14:xfrm>
                <a:off x="6191530" y="351089"/>
                <a:ext cx="137160" cy="1918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D1DA523-574E-E37A-95CE-F393B509A90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182890" y="342449"/>
                  <a:ext cx="15480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8F480F4-DEED-95BF-618C-95CDCF1CD42F}"/>
              </a:ext>
            </a:extLst>
          </p:cNvPr>
          <p:cNvGrpSpPr/>
          <p:nvPr/>
        </p:nvGrpSpPr>
        <p:grpSpPr>
          <a:xfrm>
            <a:off x="6698050" y="128609"/>
            <a:ext cx="1688040" cy="666360"/>
            <a:chOff x="6698050" y="128609"/>
            <a:chExt cx="1688040" cy="66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D8010A7-D566-688B-5DA2-73503EC2484F}"/>
                    </a:ext>
                  </a:extLst>
                </p14:cNvPr>
                <p14:cNvContentPartPr/>
                <p14:nvPr/>
              </p14:nvContentPartPr>
              <p14:xfrm>
                <a:off x="6698050" y="128609"/>
                <a:ext cx="1688040" cy="666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D8010A7-D566-688B-5DA2-73503EC2484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689410" y="119609"/>
                  <a:ext cx="1705680" cy="68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7F72AC3-BEF2-E9BF-3816-269E9ED9F3E8}"/>
                    </a:ext>
                  </a:extLst>
                </p14:cNvPr>
                <p14:cNvContentPartPr/>
                <p14:nvPr/>
              </p14:nvContentPartPr>
              <p14:xfrm>
                <a:off x="8105290" y="315449"/>
                <a:ext cx="8640" cy="15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7F72AC3-BEF2-E9BF-3816-269E9ED9F3E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096650" y="306449"/>
                  <a:ext cx="26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7903906-242A-F829-2AF1-622F21A6B997}"/>
                    </a:ext>
                  </a:extLst>
                </p14:cNvPr>
                <p14:cNvContentPartPr/>
                <p14:nvPr/>
              </p14:nvContentPartPr>
              <p14:xfrm>
                <a:off x="7354690" y="306449"/>
                <a:ext cx="608760" cy="320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7903906-242A-F829-2AF1-622F21A6B99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45690" y="297809"/>
                  <a:ext cx="62640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EDA5367-8890-9142-CA6E-22D008A5A155}"/>
              </a:ext>
            </a:extLst>
          </p:cNvPr>
          <p:cNvGrpSpPr/>
          <p:nvPr/>
        </p:nvGrpSpPr>
        <p:grpSpPr>
          <a:xfrm>
            <a:off x="689650" y="1172609"/>
            <a:ext cx="735120" cy="390240"/>
            <a:chOff x="689650" y="1172609"/>
            <a:chExt cx="735120" cy="39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BD1AA45-2391-33A2-9398-136069535D46}"/>
                    </a:ext>
                  </a:extLst>
                </p14:cNvPr>
                <p14:cNvContentPartPr/>
                <p14:nvPr/>
              </p14:nvContentPartPr>
              <p14:xfrm>
                <a:off x="689650" y="1188809"/>
                <a:ext cx="203400" cy="3740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BD1AA45-2391-33A2-9398-136069535D4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80650" y="1179809"/>
                  <a:ext cx="22104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A360B5E-4CC1-5599-672F-9AAA603874A4}"/>
                    </a:ext>
                  </a:extLst>
                </p14:cNvPr>
                <p14:cNvContentPartPr/>
                <p14:nvPr/>
              </p14:nvContentPartPr>
              <p14:xfrm>
                <a:off x="989890" y="1172609"/>
                <a:ext cx="219600" cy="3520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A360B5E-4CC1-5599-672F-9AAA603874A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80890" y="1163609"/>
                  <a:ext cx="2372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68BF815-1FE6-43C0-D8C7-38AD081D88A2}"/>
                    </a:ext>
                  </a:extLst>
                </p14:cNvPr>
                <p14:cNvContentPartPr/>
                <p14:nvPr/>
              </p14:nvContentPartPr>
              <p14:xfrm>
                <a:off x="1232890" y="1253609"/>
                <a:ext cx="191880" cy="2516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68BF815-1FE6-43C0-D8C7-38AD081D88A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224250" y="1244969"/>
                  <a:ext cx="209520" cy="26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06178D8-A731-A109-9646-1B031D1D494F}"/>
              </a:ext>
            </a:extLst>
          </p:cNvPr>
          <p:cNvGrpSpPr/>
          <p:nvPr/>
        </p:nvGrpSpPr>
        <p:grpSpPr>
          <a:xfrm>
            <a:off x="1657330" y="1181609"/>
            <a:ext cx="822600" cy="391320"/>
            <a:chOff x="1657330" y="1181609"/>
            <a:chExt cx="822600" cy="39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0D17AF5-A974-8FA2-2FA2-425FEBD23337}"/>
                    </a:ext>
                  </a:extLst>
                </p14:cNvPr>
                <p14:cNvContentPartPr/>
                <p14:nvPr/>
              </p14:nvContentPartPr>
              <p14:xfrm>
                <a:off x="1657330" y="1184489"/>
                <a:ext cx="280440" cy="3884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0D17AF5-A974-8FA2-2FA2-425FEBD2333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648330" y="1175489"/>
                  <a:ext cx="29808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69DFCBC-CCA6-3267-BEB2-7AB4ECEEBE4F}"/>
                    </a:ext>
                  </a:extLst>
                </p14:cNvPr>
                <p14:cNvContentPartPr/>
                <p14:nvPr/>
              </p14:nvContentPartPr>
              <p14:xfrm>
                <a:off x="2058370" y="1332089"/>
                <a:ext cx="105840" cy="1688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69DFCBC-CCA6-3267-BEB2-7AB4ECEEBE4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049730" y="1323089"/>
                  <a:ext cx="1234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E828BE8-254A-69AF-118E-8C0B8EAE6AC6}"/>
                    </a:ext>
                  </a:extLst>
                </p14:cNvPr>
                <p14:cNvContentPartPr/>
                <p14:nvPr/>
              </p14:nvContentPartPr>
              <p14:xfrm>
                <a:off x="2258890" y="1181609"/>
                <a:ext cx="221040" cy="342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E828BE8-254A-69AF-118E-8C0B8EAE6AC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249890" y="1172609"/>
                  <a:ext cx="238680" cy="36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0097EC0-C91D-DF0C-1DAE-77D3075EC004}"/>
              </a:ext>
            </a:extLst>
          </p:cNvPr>
          <p:cNvGrpSpPr/>
          <p:nvPr/>
        </p:nvGrpSpPr>
        <p:grpSpPr>
          <a:xfrm>
            <a:off x="2762530" y="1059929"/>
            <a:ext cx="1460160" cy="662400"/>
            <a:chOff x="2762530" y="1059929"/>
            <a:chExt cx="1460160" cy="66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84AAA72-2A70-5FBE-9890-1EBEE0A30508}"/>
                    </a:ext>
                  </a:extLst>
                </p14:cNvPr>
                <p14:cNvContentPartPr/>
                <p14:nvPr/>
              </p14:nvContentPartPr>
              <p14:xfrm>
                <a:off x="2762530" y="1059929"/>
                <a:ext cx="1460160" cy="6624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84AAA72-2A70-5FBE-9890-1EBEE0A3050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753530" y="1050929"/>
                  <a:ext cx="1477800" cy="68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E95F7F3-A643-4BE6-0B4D-BB8F6A9B67F5}"/>
                    </a:ext>
                  </a:extLst>
                </p14:cNvPr>
                <p14:cNvContentPartPr/>
                <p14:nvPr/>
              </p14:nvContentPartPr>
              <p14:xfrm>
                <a:off x="3333130" y="1109609"/>
                <a:ext cx="442800" cy="252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E95F7F3-A643-4BE6-0B4D-BB8F6A9B67F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324490" y="1100609"/>
                  <a:ext cx="46044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7D791EF-BE4F-7071-228C-56EB3F279EE1}"/>
              </a:ext>
            </a:extLst>
          </p:cNvPr>
          <p:cNvGrpSpPr/>
          <p:nvPr/>
        </p:nvGrpSpPr>
        <p:grpSpPr>
          <a:xfrm>
            <a:off x="831850" y="2706209"/>
            <a:ext cx="3229920" cy="563400"/>
            <a:chOff x="831850" y="2706209"/>
            <a:chExt cx="3229920" cy="56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9DDEFE1-5EC6-BB31-D688-811C90FAE086}"/>
                    </a:ext>
                  </a:extLst>
                </p14:cNvPr>
                <p14:cNvContentPartPr/>
                <p14:nvPr/>
              </p14:nvContentPartPr>
              <p14:xfrm>
                <a:off x="831850" y="2706209"/>
                <a:ext cx="774360" cy="4946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9DDEFE1-5EC6-BB31-D688-811C90FAE08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22850" y="2697209"/>
                  <a:ext cx="79200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BE0E0B4-3C8A-F550-3DAA-3CF41AB06C5D}"/>
                    </a:ext>
                  </a:extLst>
                </p14:cNvPr>
                <p14:cNvContentPartPr/>
                <p14:nvPr/>
              </p14:nvContentPartPr>
              <p14:xfrm>
                <a:off x="1197970" y="2824289"/>
                <a:ext cx="310680" cy="536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BE0E0B4-3C8A-F550-3DAA-3CF41AB06C5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88970" y="2815649"/>
                  <a:ext cx="3283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3323D9D-1915-3FFB-769D-C1991F2F7AB0}"/>
                    </a:ext>
                  </a:extLst>
                </p14:cNvPr>
                <p14:cNvContentPartPr/>
                <p14:nvPr/>
              </p14:nvContentPartPr>
              <p14:xfrm>
                <a:off x="1970170" y="2778569"/>
                <a:ext cx="1294560" cy="4910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3323D9D-1915-3FFB-769D-C1991F2F7AB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961530" y="2769569"/>
                  <a:ext cx="131220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016DF60-644E-CF48-4B2A-5784BED01AAD}"/>
                    </a:ext>
                  </a:extLst>
                </p14:cNvPr>
                <p14:cNvContentPartPr/>
                <p14:nvPr/>
              </p14:nvContentPartPr>
              <p14:xfrm>
                <a:off x="2468410" y="2838689"/>
                <a:ext cx="430920" cy="936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016DF60-644E-CF48-4B2A-5784BED01AA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459410" y="2830049"/>
                  <a:ext cx="448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0E75334-7D19-12DA-78E5-1728C693BBA8}"/>
                    </a:ext>
                  </a:extLst>
                </p14:cNvPr>
                <p14:cNvContentPartPr/>
                <p14:nvPr/>
              </p14:nvContentPartPr>
              <p14:xfrm>
                <a:off x="3497650" y="2798009"/>
                <a:ext cx="564120" cy="3376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0E75334-7D19-12DA-78E5-1728C693BBA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489010" y="2789369"/>
                  <a:ext cx="581760" cy="35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18D979E-0B4B-6D9E-E926-D04C1D3BCBCA}"/>
              </a:ext>
            </a:extLst>
          </p:cNvPr>
          <p:cNvGrpSpPr/>
          <p:nvPr/>
        </p:nvGrpSpPr>
        <p:grpSpPr>
          <a:xfrm>
            <a:off x="702250" y="3356729"/>
            <a:ext cx="3873600" cy="1287000"/>
            <a:chOff x="702250" y="3356729"/>
            <a:chExt cx="3873600" cy="128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AAECF94-CA71-C572-3060-5944801F2C78}"/>
                    </a:ext>
                  </a:extLst>
                </p14:cNvPr>
                <p14:cNvContentPartPr/>
                <p14:nvPr/>
              </p14:nvContentPartPr>
              <p14:xfrm>
                <a:off x="702250" y="3442769"/>
                <a:ext cx="1635840" cy="4748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AAECF94-CA71-C572-3060-5944801F2C7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93610" y="3434129"/>
                  <a:ext cx="165348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151E9DD-408E-C59A-A340-1C68363995F1}"/>
                    </a:ext>
                  </a:extLst>
                </p14:cNvPr>
                <p14:cNvContentPartPr/>
                <p14:nvPr/>
              </p14:nvContentPartPr>
              <p14:xfrm>
                <a:off x="1534570" y="3500369"/>
                <a:ext cx="445320" cy="464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151E9DD-408E-C59A-A340-1C68363995F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525930" y="3491369"/>
                  <a:ext cx="4629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5A3FD48-7AF7-D0A6-8606-055819031D80}"/>
                    </a:ext>
                  </a:extLst>
                </p14:cNvPr>
                <p14:cNvContentPartPr/>
                <p14:nvPr/>
              </p14:nvContentPartPr>
              <p14:xfrm>
                <a:off x="2621770" y="3629249"/>
                <a:ext cx="513720" cy="1170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5A3FD48-7AF7-D0A6-8606-055819031D8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613130" y="3620249"/>
                  <a:ext cx="531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C710A36-DF49-F7B4-DF98-D18ECD393232}"/>
                    </a:ext>
                  </a:extLst>
                </p14:cNvPr>
                <p14:cNvContentPartPr/>
                <p14:nvPr/>
              </p14:nvContentPartPr>
              <p14:xfrm>
                <a:off x="3220090" y="3356729"/>
                <a:ext cx="1355760" cy="4125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C710A36-DF49-F7B4-DF98-D18ECD39323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211090" y="3347729"/>
                  <a:ext cx="137340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B3ECAE0-F76D-61D8-8286-D4099D8209AF}"/>
                    </a:ext>
                  </a:extLst>
                </p14:cNvPr>
                <p14:cNvContentPartPr/>
                <p14:nvPr/>
              </p14:nvContentPartPr>
              <p14:xfrm>
                <a:off x="3944770" y="3491729"/>
                <a:ext cx="412560" cy="252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B3ECAE0-F76D-61D8-8286-D4099D8209A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935770" y="3482729"/>
                  <a:ext cx="430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7D93239-ED03-D19D-CEB5-7D3D1F0B28C1}"/>
                    </a:ext>
                  </a:extLst>
                </p14:cNvPr>
                <p14:cNvContentPartPr/>
                <p14:nvPr/>
              </p14:nvContentPartPr>
              <p14:xfrm>
                <a:off x="3910210" y="3464369"/>
                <a:ext cx="48960" cy="32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7D93239-ED03-D19D-CEB5-7D3D1F0B28C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901570" y="3455369"/>
                  <a:ext cx="66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E5F1405-F6B1-F29C-BB09-0F8F54908F23}"/>
                    </a:ext>
                  </a:extLst>
                </p14:cNvPr>
                <p14:cNvContentPartPr/>
                <p14:nvPr/>
              </p14:nvContentPartPr>
              <p14:xfrm>
                <a:off x="755890" y="3943529"/>
                <a:ext cx="876960" cy="4633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E5F1405-F6B1-F29C-BB09-0F8F54908F2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47250" y="3934889"/>
                  <a:ext cx="89460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1E5073F-A3EC-C237-6E22-43958933FA98}"/>
                    </a:ext>
                  </a:extLst>
                </p14:cNvPr>
                <p14:cNvContentPartPr/>
                <p14:nvPr/>
              </p14:nvContentPartPr>
              <p14:xfrm>
                <a:off x="1338370" y="4130729"/>
                <a:ext cx="218520" cy="363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1E5073F-A3EC-C237-6E22-43958933FA9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329730" y="4121729"/>
                  <a:ext cx="2361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E41A05E-FACB-D921-F3DD-E78B1C8B8713}"/>
                    </a:ext>
                  </a:extLst>
                </p14:cNvPr>
                <p14:cNvContentPartPr/>
                <p14:nvPr/>
              </p14:nvContentPartPr>
              <p14:xfrm>
                <a:off x="1186450" y="3982409"/>
                <a:ext cx="19440" cy="64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E41A05E-FACB-D921-F3DD-E78B1C8B871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77810" y="3973409"/>
                  <a:ext cx="37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25EAE8F-5F4F-11E0-A00B-16F4D96AD6FD}"/>
                    </a:ext>
                  </a:extLst>
                </p14:cNvPr>
                <p14:cNvContentPartPr/>
                <p14:nvPr/>
              </p14:nvContentPartPr>
              <p14:xfrm>
                <a:off x="1880890" y="3969809"/>
                <a:ext cx="829080" cy="6739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25EAE8F-5F4F-11E0-A00B-16F4D96AD6F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872250" y="3960809"/>
                  <a:ext cx="846720" cy="69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E44F297-3E21-4252-272E-CD8FB8D4404A}"/>
                    </a:ext>
                  </a:extLst>
                </p14:cNvPr>
                <p14:cNvContentPartPr/>
                <p14:nvPr/>
              </p14:nvContentPartPr>
              <p14:xfrm>
                <a:off x="2222530" y="3969089"/>
                <a:ext cx="37440" cy="75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E44F297-3E21-4252-272E-CD8FB8D4404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213530" y="3960449"/>
                  <a:ext cx="5508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78529EA-854D-8FE7-8CA8-A600E5D29223}"/>
              </a:ext>
            </a:extLst>
          </p:cNvPr>
          <p:cNvGrpSpPr/>
          <p:nvPr/>
        </p:nvGrpSpPr>
        <p:grpSpPr>
          <a:xfrm>
            <a:off x="2937490" y="4197689"/>
            <a:ext cx="1390680" cy="498960"/>
            <a:chOff x="2937490" y="4197689"/>
            <a:chExt cx="1390680" cy="49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89E37E4-08B0-2F02-D9E2-3F283D895A16}"/>
                    </a:ext>
                  </a:extLst>
                </p14:cNvPr>
                <p14:cNvContentPartPr/>
                <p14:nvPr/>
              </p14:nvContentPartPr>
              <p14:xfrm>
                <a:off x="2937490" y="4197689"/>
                <a:ext cx="1222560" cy="4989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89E37E4-08B0-2F02-D9E2-3F283D895A1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928850" y="4189049"/>
                  <a:ext cx="124020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A4DBD39-9C42-D1A3-2B12-5AECCE318C22}"/>
                    </a:ext>
                  </a:extLst>
                </p14:cNvPr>
                <p14:cNvContentPartPr/>
                <p14:nvPr/>
              </p14:nvContentPartPr>
              <p14:xfrm>
                <a:off x="4295410" y="4451129"/>
                <a:ext cx="32760" cy="536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A4DBD39-9C42-D1A3-2B12-5AECCE318C2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286770" y="4442489"/>
                  <a:ext cx="50400" cy="7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C612ADF-D408-4127-45D7-62955130AF4A}"/>
                  </a:ext>
                </a:extLst>
              </p14:cNvPr>
              <p14:cNvContentPartPr/>
              <p14:nvPr/>
            </p14:nvContentPartPr>
            <p14:xfrm>
              <a:off x="719530" y="3529889"/>
              <a:ext cx="1583280" cy="3628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C612ADF-D408-4127-45D7-62955130AF4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65530" y="3421889"/>
                <a:ext cx="1690920" cy="57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B1887729-941A-878C-5398-87FA3665E543}"/>
              </a:ext>
            </a:extLst>
          </p:cNvPr>
          <p:cNvGrpSpPr/>
          <p:nvPr/>
        </p:nvGrpSpPr>
        <p:grpSpPr>
          <a:xfrm>
            <a:off x="288970" y="4002569"/>
            <a:ext cx="355320" cy="930960"/>
            <a:chOff x="288970" y="4002569"/>
            <a:chExt cx="355320" cy="93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9EE2A21-2015-C466-D82B-2B0A43282A7A}"/>
                    </a:ext>
                  </a:extLst>
                </p14:cNvPr>
                <p14:cNvContentPartPr/>
                <p14:nvPr/>
              </p14:nvContentPartPr>
              <p14:xfrm>
                <a:off x="288970" y="4041449"/>
                <a:ext cx="355320" cy="8920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9EE2A21-2015-C466-D82B-2B0A43282A7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80330" y="4032809"/>
                  <a:ext cx="372960" cy="90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D9FB4E2-014A-C968-07D6-1E21C58A56A8}"/>
                    </a:ext>
                  </a:extLst>
                </p14:cNvPr>
                <p14:cNvContentPartPr/>
                <p14:nvPr/>
              </p14:nvContentPartPr>
              <p14:xfrm>
                <a:off x="431170" y="4002569"/>
                <a:ext cx="185760" cy="1684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D9FB4E2-014A-C968-07D6-1E21C58A56A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22170" y="3993929"/>
                  <a:ext cx="20340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7A83E32-66DD-9C4E-2EFB-940379BEDFC7}"/>
              </a:ext>
            </a:extLst>
          </p:cNvPr>
          <p:cNvGrpSpPr/>
          <p:nvPr/>
        </p:nvGrpSpPr>
        <p:grpSpPr>
          <a:xfrm>
            <a:off x="758050" y="1788569"/>
            <a:ext cx="3324240" cy="567360"/>
            <a:chOff x="758050" y="1788569"/>
            <a:chExt cx="3324240" cy="56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2AA388C-7C4A-3F4E-7683-E5827B59D2C9}"/>
                    </a:ext>
                  </a:extLst>
                </p14:cNvPr>
                <p14:cNvContentPartPr/>
                <p14:nvPr/>
              </p14:nvContentPartPr>
              <p14:xfrm>
                <a:off x="758050" y="1795409"/>
                <a:ext cx="438480" cy="4546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2AA388C-7C4A-3F4E-7683-E5827B59D2C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49050" y="1786769"/>
                  <a:ext cx="45612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C878E09-C8CE-42B5-AD41-9C30B57ABEDB}"/>
                    </a:ext>
                  </a:extLst>
                </p14:cNvPr>
                <p14:cNvContentPartPr/>
                <p14:nvPr/>
              </p14:nvContentPartPr>
              <p14:xfrm>
                <a:off x="1082410" y="2039129"/>
                <a:ext cx="201240" cy="219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C878E09-C8CE-42B5-AD41-9C30B57ABED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73770" y="2030129"/>
                  <a:ext cx="218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889B96D-EEC4-C26D-75BB-023710E2CC5D}"/>
                    </a:ext>
                  </a:extLst>
                </p14:cNvPr>
                <p14:cNvContentPartPr/>
                <p14:nvPr/>
              </p14:nvContentPartPr>
              <p14:xfrm>
                <a:off x="1026250" y="1961369"/>
                <a:ext cx="34560" cy="86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889B96D-EEC4-C26D-75BB-023710E2CC5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17250" y="1952369"/>
                  <a:ext cx="52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F2BD55F-08C1-0B25-2B9E-A99DDC70302A}"/>
                    </a:ext>
                  </a:extLst>
                </p14:cNvPr>
                <p14:cNvContentPartPr/>
                <p14:nvPr/>
              </p14:nvContentPartPr>
              <p14:xfrm>
                <a:off x="1438090" y="1804409"/>
                <a:ext cx="1016280" cy="5515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F2BD55F-08C1-0B25-2B9E-A99DDC70302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429450" y="1795769"/>
                  <a:ext cx="1033920" cy="56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187ECD8-9D0E-15A0-51CC-3BFC25E5BDDB}"/>
                    </a:ext>
                  </a:extLst>
                </p14:cNvPr>
                <p14:cNvContentPartPr/>
                <p14:nvPr/>
              </p14:nvContentPartPr>
              <p14:xfrm>
                <a:off x="2361130" y="2021849"/>
                <a:ext cx="170280" cy="291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187ECD8-9D0E-15A0-51CC-3BFC25E5BDD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352490" y="2012849"/>
                  <a:ext cx="187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7C56272-9A3F-791F-548E-00AB6D71BC5E}"/>
                    </a:ext>
                  </a:extLst>
                </p14:cNvPr>
                <p14:cNvContentPartPr/>
                <p14:nvPr/>
              </p14:nvContentPartPr>
              <p14:xfrm>
                <a:off x="1469410" y="1909169"/>
                <a:ext cx="465120" cy="752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7C56272-9A3F-791F-548E-00AB6D71BC5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460770" y="1900529"/>
                  <a:ext cx="4827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B638094-9957-453C-1741-592C9B10A4FE}"/>
                    </a:ext>
                  </a:extLst>
                </p14:cNvPr>
                <p14:cNvContentPartPr/>
                <p14:nvPr/>
              </p14:nvContentPartPr>
              <p14:xfrm>
                <a:off x="2675050" y="1788569"/>
                <a:ext cx="1407240" cy="4748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B638094-9957-453C-1741-592C9B10A4F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666050" y="1779929"/>
                  <a:ext cx="142488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004B6F4-E403-EAC5-D1D5-6292CBF18C67}"/>
                    </a:ext>
                  </a:extLst>
                </p14:cNvPr>
                <p14:cNvContentPartPr/>
                <p14:nvPr/>
              </p14:nvContentPartPr>
              <p14:xfrm>
                <a:off x="3343930" y="1877489"/>
                <a:ext cx="255600" cy="680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004B6F4-E403-EAC5-D1D5-6292CBF18C6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334930" y="1868849"/>
                  <a:ext cx="27324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D0E5DD1-9D15-5D6F-BED0-77EB74CFB172}"/>
              </a:ext>
            </a:extLst>
          </p:cNvPr>
          <p:cNvGrpSpPr/>
          <p:nvPr/>
        </p:nvGrpSpPr>
        <p:grpSpPr>
          <a:xfrm>
            <a:off x="661930" y="4760369"/>
            <a:ext cx="3706560" cy="1134360"/>
            <a:chOff x="661930" y="4760369"/>
            <a:chExt cx="3706560" cy="113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2A086A4-F145-6434-B6BB-DAF9441E3684}"/>
                    </a:ext>
                  </a:extLst>
                </p14:cNvPr>
                <p14:cNvContentPartPr/>
                <p14:nvPr/>
              </p14:nvContentPartPr>
              <p14:xfrm>
                <a:off x="786490" y="4760369"/>
                <a:ext cx="847080" cy="4190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2A086A4-F145-6434-B6BB-DAF9441E368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77850" y="4751369"/>
                  <a:ext cx="86472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EF2E5FF-4D3D-1B63-0189-A0376D48701A}"/>
                    </a:ext>
                  </a:extLst>
                </p14:cNvPr>
                <p14:cNvContentPartPr/>
                <p14:nvPr/>
              </p14:nvContentPartPr>
              <p14:xfrm>
                <a:off x="1434130" y="4951529"/>
                <a:ext cx="267120" cy="223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EF2E5FF-4D3D-1B63-0189-A0376D48701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425490" y="4942529"/>
                  <a:ext cx="284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F0F0780-EACD-091B-2422-D985629CEA6D}"/>
                    </a:ext>
                  </a:extLst>
                </p14:cNvPr>
                <p14:cNvContentPartPr/>
                <p14:nvPr/>
              </p14:nvContentPartPr>
              <p14:xfrm>
                <a:off x="1583890" y="4981049"/>
                <a:ext cx="771120" cy="2185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F0F0780-EACD-091B-2422-D985629CEA6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574890" y="4972049"/>
                  <a:ext cx="7887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00CCE23-6DEE-EE77-D3AE-9C29DBBEC6B7}"/>
                    </a:ext>
                  </a:extLst>
                </p14:cNvPr>
                <p14:cNvContentPartPr/>
                <p14:nvPr/>
              </p14:nvContentPartPr>
              <p14:xfrm>
                <a:off x="2626810" y="5002649"/>
                <a:ext cx="392040" cy="1864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00CCE23-6DEE-EE77-D3AE-9C29DBBEC6B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617810" y="4993649"/>
                  <a:ext cx="4096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5CF820B-5BFC-3DAA-6BC4-3DC3EE2FB2CA}"/>
                    </a:ext>
                  </a:extLst>
                </p14:cNvPr>
                <p14:cNvContentPartPr/>
                <p14:nvPr/>
              </p14:nvContentPartPr>
              <p14:xfrm>
                <a:off x="2866570" y="4971689"/>
                <a:ext cx="225360" cy="2314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5CF820B-5BFC-3DAA-6BC4-3DC3EE2FB2C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857570" y="4963049"/>
                  <a:ext cx="2430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262FB75-531B-4C69-4515-AD284194042F}"/>
                    </a:ext>
                  </a:extLst>
                </p14:cNvPr>
                <p14:cNvContentPartPr/>
                <p14:nvPr/>
              </p14:nvContentPartPr>
              <p14:xfrm>
                <a:off x="3153490" y="4792769"/>
                <a:ext cx="1215000" cy="5907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262FB75-531B-4C69-4515-AD284194042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144850" y="4783769"/>
                  <a:ext cx="1232640" cy="60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A4BA91D-41C1-4231-11DB-8BA674415222}"/>
                    </a:ext>
                  </a:extLst>
                </p14:cNvPr>
                <p14:cNvContentPartPr/>
                <p14:nvPr/>
              </p14:nvContentPartPr>
              <p14:xfrm>
                <a:off x="661930" y="5394329"/>
                <a:ext cx="1044000" cy="4215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A4BA91D-41C1-4231-11DB-8BA67441522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53290" y="5385329"/>
                  <a:ext cx="106164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0B121C8-B852-6841-EE01-80628DA7CD74}"/>
                    </a:ext>
                  </a:extLst>
                </p14:cNvPr>
                <p14:cNvContentPartPr/>
                <p14:nvPr/>
              </p14:nvContentPartPr>
              <p14:xfrm>
                <a:off x="2001490" y="5400449"/>
                <a:ext cx="730800" cy="3326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0B121C8-B852-6841-EE01-80628DA7CD7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992490" y="5391449"/>
                  <a:ext cx="7484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14D4387-1A88-03E6-86C1-9BE14454DC5E}"/>
                    </a:ext>
                  </a:extLst>
                </p14:cNvPr>
                <p14:cNvContentPartPr/>
                <p14:nvPr/>
              </p14:nvContentPartPr>
              <p14:xfrm>
                <a:off x="2420890" y="5516009"/>
                <a:ext cx="209160" cy="338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14D4387-1A88-03E6-86C1-9BE14454DC5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412250" y="5507009"/>
                  <a:ext cx="226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6E69EF5-3564-D935-DD63-6EA7F7C6EEEA}"/>
                    </a:ext>
                  </a:extLst>
                </p14:cNvPr>
                <p14:cNvContentPartPr/>
                <p14:nvPr/>
              </p14:nvContentPartPr>
              <p14:xfrm>
                <a:off x="2309650" y="5445089"/>
                <a:ext cx="69840" cy="104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6E69EF5-3564-D935-DD63-6EA7F7C6EEE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301010" y="5436449"/>
                  <a:ext cx="87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DE4ADE6-7181-77AC-E1FD-2F4849BFE908}"/>
                    </a:ext>
                  </a:extLst>
                </p14:cNvPr>
                <p14:cNvContentPartPr/>
                <p14:nvPr/>
              </p14:nvContentPartPr>
              <p14:xfrm>
                <a:off x="2879170" y="5404769"/>
                <a:ext cx="1341720" cy="4899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DE4ADE6-7181-77AC-E1FD-2F4849BFE90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870170" y="5395769"/>
                  <a:ext cx="135936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10567B7-F0AE-0691-01B4-16A80F6E79EA}"/>
                    </a:ext>
                  </a:extLst>
                </p14:cNvPr>
                <p14:cNvContentPartPr/>
                <p14:nvPr/>
              </p14:nvContentPartPr>
              <p14:xfrm>
                <a:off x="3419890" y="5435729"/>
                <a:ext cx="356400" cy="446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10567B7-F0AE-0691-01B4-16A80F6E79E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410890" y="5426729"/>
                  <a:ext cx="374040" cy="622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88" name="Picture 87">
            <a:extLst>
              <a:ext uri="{FF2B5EF4-FFF2-40B4-BE49-F238E27FC236}">
                <a16:creationId xmlns:a16="http://schemas.microsoft.com/office/drawing/2014/main" id="{ED969380-0216-3D65-21BC-1DBF8B7C3A6F}"/>
              </a:ext>
            </a:extLst>
      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4877446" y="5687304"/>
            <a:ext cx="6172008" cy="976207"/>
          </a:xfrm>
          <a:prstGeom prst="rect">
            <a:avLst/>
          </a:prstGeom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11A25B23-E2B1-B162-ECD4-9CEC71288F58}"/>
              </a:ext>
            </a:extLst>
          </p:cNvPr>
          <p:cNvGrpSpPr/>
          <p:nvPr/>
        </p:nvGrpSpPr>
        <p:grpSpPr>
          <a:xfrm>
            <a:off x="4860250" y="6601049"/>
            <a:ext cx="5952960" cy="123120"/>
            <a:chOff x="4860250" y="6601049"/>
            <a:chExt cx="5952960" cy="12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FE7FC05-3AE7-D82A-20D6-886D66232B83}"/>
                    </a:ext>
                  </a:extLst>
                </p14:cNvPr>
                <p14:cNvContentPartPr/>
                <p14:nvPr/>
              </p14:nvContentPartPr>
              <p14:xfrm>
                <a:off x="4860250" y="6611489"/>
                <a:ext cx="1324440" cy="655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FE7FC05-3AE7-D82A-20D6-886D66232B8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797250" y="6548489"/>
                  <a:ext cx="1450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E72E5B7-FC7C-00BB-E48B-0B5D583ACF8C}"/>
                    </a:ext>
                  </a:extLst>
                </p14:cNvPr>
                <p14:cNvContentPartPr/>
                <p14:nvPr/>
              </p14:nvContentPartPr>
              <p14:xfrm>
                <a:off x="6114850" y="6659729"/>
                <a:ext cx="898560" cy="406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E72E5B7-FC7C-00BB-E48B-0B5D583ACF8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051850" y="6596729"/>
                  <a:ext cx="1024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3DF5E59-2590-77E4-29DD-35290FA8F278}"/>
                    </a:ext>
                  </a:extLst>
                </p14:cNvPr>
                <p14:cNvContentPartPr/>
                <p14:nvPr/>
              </p14:nvContentPartPr>
              <p14:xfrm>
                <a:off x="6663850" y="6637769"/>
                <a:ext cx="1503360" cy="864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3DF5E59-2590-77E4-29DD-35290FA8F27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600850" y="6575129"/>
                  <a:ext cx="16290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5F00716-C092-7FFC-AA2F-AB320D6BC603}"/>
                    </a:ext>
                  </a:extLst>
                </p14:cNvPr>
                <p14:cNvContentPartPr/>
                <p14:nvPr/>
              </p14:nvContentPartPr>
              <p14:xfrm>
                <a:off x="8183770" y="6601049"/>
                <a:ext cx="2629440" cy="619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5F00716-C092-7FFC-AA2F-AB320D6BC60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120770" y="6538049"/>
                  <a:ext cx="275508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F1A7491-DC91-9E4B-FB5E-8C6BC74ABF6B}"/>
              </a:ext>
            </a:extLst>
          </p:cNvPr>
          <p:cNvGrpSpPr/>
          <p:nvPr/>
        </p:nvGrpSpPr>
        <p:grpSpPr>
          <a:xfrm>
            <a:off x="4867090" y="5287049"/>
            <a:ext cx="3916080" cy="601920"/>
            <a:chOff x="4867090" y="5287049"/>
            <a:chExt cx="3916080" cy="60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76BD867-0070-DB32-B806-D0352FB9B723}"/>
                    </a:ext>
                  </a:extLst>
                </p14:cNvPr>
                <p14:cNvContentPartPr/>
                <p14:nvPr/>
              </p14:nvContentPartPr>
              <p14:xfrm>
                <a:off x="4867090" y="5725169"/>
                <a:ext cx="1252080" cy="1620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76BD867-0070-DB32-B806-D0352FB9B72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804450" y="5662169"/>
                  <a:ext cx="13777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AB39E14-8FB0-F092-89F7-457F8C9EBF04}"/>
                    </a:ext>
                  </a:extLst>
                </p14:cNvPr>
                <p14:cNvContentPartPr/>
                <p14:nvPr/>
              </p14:nvContentPartPr>
              <p14:xfrm>
                <a:off x="6169210" y="5730929"/>
                <a:ext cx="356040" cy="1580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AB39E14-8FB0-F092-89F7-457F8C9EBF0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106570" y="5667929"/>
                  <a:ext cx="4816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EE8E301-B94F-AA64-FC1C-9B2EC4FE7769}"/>
                    </a:ext>
                  </a:extLst>
                </p14:cNvPr>
                <p14:cNvContentPartPr/>
                <p14:nvPr/>
              </p14:nvContentPartPr>
              <p14:xfrm>
                <a:off x="6609490" y="5287049"/>
                <a:ext cx="2173680" cy="3902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EE8E301-B94F-AA64-FC1C-9B2EC4FE776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546850" y="5224409"/>
                  <a:ext cx="2299320" cy="515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55353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EFD795B-5B15-9F8B-6D9B-EB20A39D67B9}"/>
              </a:ext>
            </a:extLst>
          </p:cNvPr>
          <p:cNvGrpSpPr/>
          <p:nvPr/>
        </p:nvGrpSpPr>
        <p:grpSpPr>
          <a:xfrm>
            <a:off x="2187250" y="487889"/>
            <a:ext cx="3997800" cy="819360"/>
            <a:chOff x="2187250" y="487889"/>
            <a:chExt cx="3997800" cy="81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AC5246A-AE42-CDFE-79AF-8B2A954280CE}"/>
                    </a:ext>
                  </a:extLst>
                </p14:cNvPr>
                <p14:cNvContentPartPr/>
                <p14:nvPr/>
              </p14:nvContentPartPr>
              <p14:xfrm>
                <a:off x="2187250" y="652049"/>
                <a:ext cx="723240" cy="4366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AC5246A-AE42-CDFE-79AF-8B2A954280C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78610" y="643409"/>
                  <a:ext cx="74088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B8B05AA-7994-33B3-2D0B-78CC64201546}"/>
                    </a:ext>
                  </a:extLst>
                </p14:cNvPr>
                <p14:cNvContentPartPr/>
                <p14:nvPr/>
              </p14:nvContentPartPr>
              <p14:xfrm>
                <a:off x="3410530" y="618569"/>
                <a:ext cx="355680" cy="6886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B8B05AA-7994-33B3-2D0B-78CC6420154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401890" y="609929"/>
                  <a:ext cx="373320" cy="70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5AA398C-80DB-846F-BC79-8F01E7FF3553}"/>
                    </a:ext>
                  </a:extLst>
                </p14:cNvPr>
                <p14:cNvContentPartPr/>
                <p14:nvPr/>
              </p14:nvContentPartPr>
              <p14:xfrm>
                <a:off x="4254010" y="487889"/>
                <a:ext cx="1931040" cy="594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5AA398C-80DB-846F-BC79-8F01E7FF355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45370" y="478889"/>
                  <a:ext cx="1948680" cy="61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7BB5FB8-FF6A-2A25-A850-805F3C214F4A}"/>
                    </a:ext>
                  </a:extLst>
                </p14:cNvPr>
                <p14:cNvContentPartPr/>
                <p14:nvPr/>
              </p14:nvContentPartPr>
              <p14:xfrm>
                <a:off x="5135650" y="667889"/>
                <a:ext cx="485280" cy="1170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7BB5FB8-FF6A-2A25-A850-805F3C214F4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127010" y="658889"/>
                  <a:ext cx="50292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437304-82E6-78FE-9931-D52AF099A1C7}"/>
              </a:ext>
            </a:extLst>
          </p:cNvPr>
          <p:cNvGrpSpPr/>
          <p:nvPr/>
        </p:nvGrpSpPr>
        <p:grpSpPr>
          <a:xfrm>
            <a:off x="2007970" y="2070809"/>
            <a:ext cx="3816000" cy="1005120"/>
            <a:chOff x="2007970" y="2070809"/>
            <a:chExt cx="3816000" cy="100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73768C1-4A8B-6113-5B47-0C6609C150C5}"/>
                    </a:ext>
                  </a:extLst>
                </p14:cNvPr>
                <p14:cNvContentPartPr/>
                <p14:nvPr/>
              </p14:nvContentPartPr>
              <p14:xfrm>
                <a:off x="2007970" y="2294729"/>
                <a:ext cx="747360" cy="5299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73768C1-4A8B-6113-5B47-0C6609C150C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98970" y="2286089"/>
                  <a:ext cx="76500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315D78D-8991-EB3A-67F1-80A31BAC5956}"/>
                    </a:ext>
                  </a:extLst>
                </p14:cNvPr>
                <p14:cNvContentPartPr/>
                <p14:nvPr/>
              </p14:nvContentPartPr>
              <p14:xfrm>
                <a:off x="3302530" y="2314169"/>
                <a:ext cx="326520" cy="7617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315D78D-8991-EB3A-67F1-80A31BAC595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93530" y="2305169"/>
                  <a:ext cx="344160" cy="77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FC23D53-F6FF-BDC2-9761-50776F4E0DDB}"/>
                    </a:ext>
                  </a:extLst>
                </p14:cNvPr>
                <p14:cNvContentPartPr/>
                <p14:nvPr/>
              </p14:nvContentPartPr>
              <p14:xfrm>
                <a:off x="4229530" y="2070809"/>
                <a:ext cx="1304280" cy="6361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FC23D53-F6FF-BDC2-9761-50776F4E0DD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20530" y="2062169"/>
                  <a:ext cx="1321920" cy="65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0E5E8D7-529F-1111-953A-00829A0D8FF1}"/>
                    </a:ext>
                  </a:extLst>
                </p14:cNvPr>
                <p14:cNvContentPartPr/>
                <p14:nvPr/>
              </p14:nvContentPartPr>
              <p14:xfrm>
                <a:off x="5771410" y="2737529"/>
                <a:ext cx="52560" cy="56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0E5E8D7-529F-1111-953A-00829A0D8FF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62770" y="2728889"/>
                  <a:ext cx="70200" cy="74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1326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475201-6F28-D260-95B6-85D417940D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75" t="6716" r="49355"/>
          <a:stretch/>
        </p:blipFill>
        <p:spPr>
          <a:xfrm>
            <a:off x="9427975" y="3685997"/>
            <a:ext cx="1749287" cy="283975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9BA6008-99FE-D184-EC12-4EC272D07815}"/>
              </a:ext>
            </a:extLst>
          </p:cNvPr>
          <p:cNvGrpSpPr/>
          <p:nvPr/>
        </p:nvGrpSpPr>
        <p:grpSpPr>
          <a:xfrm>
            <a:off x="920050" y="324809"/>
            <a:ext cx="2199240" cy="656640"/>
            <a:chOff x="920050" y="324809"/>
            <a:chExt cx="2199240" cy="65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7542AB4-C992-629F-325B-7FFDDA2E739B}"/>
                    </a:ext>
                  </a:extLst>
                </p14:cNvPr>
                <p14:cNvContentPartPr/>
                <p14:nvPr/>
              </p14:nvContentPartPr>
              <p14:xfrm>
                <a:off x="920050" y="324809"/>
                <a:ext cx="54360" cy="3603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7542AB4-C992-629F-325B-7FFDDA2E739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11410" y="315809"/>
                  <a:ext cx="7200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9226A9A-BCB9-14FB-2EC1-C9D637F96F4B}"/>
                    </a:ext>
                  </a:extLst>
                </p14:cNvPr>
                <p14:cNvContentPartPr/>
                <p14:nvPr/>
              </p14:nvContentPartPr>
              <p14:xfrm>
                <a:off x="1083850" y="348929"/>
                <a:ext cx="65880" cy="3366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9226A9A-BCB9-14FB-2EC1-C9D637F96F4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74850" y="340289"/>
                  <a:ext cx="8352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1C6D8C9-9826-56A1-44EE-30478CAFBB49}"/>
                    </a:ext>
                  </a:extLst>
                </p14:cNvPr>
                <p14:cNvContentPartPr/>
                <p14:nvPr/>
              </p14:nvContentPartPr>
              <p14:xfrm>
                <a:off x="947050" y="558809"/>
                <a:ext cx="189720" cy="129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1C6D8C9-9826-56A1-44EE-30478CAFBB4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38050" y="549809"/>
                  <a:ext cx="207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3E6FE08-0221-2B50-07EC-A1B8AA45F541}"/>
                    </a:ext>
                  </a:extLst>
                </p14:cNvPr>
                <p14:cNvContentPartPr/>
                <p14:nvPr/>
              </p14:nvContentPartPr>
              <p14:xfrm>
                <a:off x="1158010" y="368369"/>
                <a:ext cx="563040" cy="5000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3E6FE08-0221-2B50-07EC-A1B8AA45F54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49010" y="359369"/>
                  <a:ext cx="58068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44308FA-403B-175A-61E4-08A184B3E60D}"/>
                    </a:ext>
                  </a:extLst>
                </p14:cNvPr>
                <p14:cNvContentPartPr/>
                <p14:nvPr/>
              </p14:nvContentPartPr>
              <p14:xfrm>
                <a:off x="1331890" y="400409"/>
                <a:ext cx="32760" cy="129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44308FA-403B-175A-61E4-08A184B3E60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22890" y="391409"/>
                  <a:ext cx="50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18BAB0A-67DF-35E3-A713-966317D8FA0B}"/>
                    </a:ext>
                  </a:extLst>
                </p14:cNvPr>
                <p14:cNvContentPartPr/>
                <p14:nvPr/>
              </p14:nvContentPartPr>
              <p14:xfrm>
                <a:off x="2002210" y="506249"/>
                <a:ext cx="1117080" cy="4752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18BAB0A-67DF-35E3-A713-966317D8FA0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93570" y="497609"/>
                  <a:ext cx="1134720" cy="49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883595-0F43-89B1-3FB1-97F014DE905B}"/>
              </a:ext>
            </a:extLst>
          </p:cNvPr>
          <p:cNvGrpSpPr/>
          <p:nvPr/>
        </p:nvGrpSpPr>
        <p:grpSpPr>
          <a:xfrm>
            <a:off x="3336370" y="163889"/>
            <a:ext cx="3793320" cy="662400"/>
            <a:chOff x="3336370" y="163889"/>
            <a:chExt cx="3793320" cy="66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E85D121-9889-A463-6E11-9D6341669431}"/>
                    </a:ext>
                  </a:extLst>
                </p14:cNvPr>
                <p14:cNvContentPartPr/>
                <p14:nvPr/>
              </p14:nvContentPartPr>
              <p14:xfrm>
                <a:off x="3336370" y="163889"/>
                <a:ext cx="1794240" cy="5745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E85D121-9889-A463-6E11-9D634166943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27730" y="155249"/>
                  <a:ext cx="1811880" cy="59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85A0F7B-E562-0392-6A1B-52E4127D785C}"/>
                    </a:ext>
                  </a:extLst>
                </p14:cNvPr>
                <p14:cNvContentPartPr/>
                <p14:nvPr/>
              </p14:nvContentPartPr>
              <p14:xfrm>
                <a:off x="4664410" y="352529"/>
                <a:ext cx="41040" cy="122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85A0F7B-E562-0392-6A1B-52E4127D785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655770" y="343529"/>
                  <a:ext cx="58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F7DD2DD-ADDB-CED4-5CA5-018AF079FFBA}"/>
                    </a:ext>
                  </a:extLst>
                </p14:cNvPr>
                <p14:cNvContentPartPr/>
                <p14:nvPr/>
              </p14:nvContentPartPr>
              <p14:xfrm>
                <a:off x="4199650" y="284849"/>
                <a:ext cx="547560" cy="810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F7DD2DD-ADDB-CED4-5CA5-018AF079FFB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191010" y="276209"/>
                  <a:ext cx="565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4C75804-4B3E-7126-DDF8-0DFF2FBFAA18}"/>
                    </a:ext>
                  </a:extLst>
                </p14:cNvPr>
                <p14:cNvContentPartPr/>
                <p14:nvPr/>
              </p14:nvContentPartPr>
              <p14:xfrm>
                <a:off x="5425810" y="237329"/>
                <a:ext cx="1703880" cy="5889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4C75804-4B3E-7126-DDF8-0DFF2FBFAA1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416810" y="228329"/>
                  <a:ext cx="1721520" cy="60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7659437-063C-360E-36D0-AAC409839760}"/>
              </a:ext>
            </a:extLst>
          </p:cNvPr>
          <p:cNvGrpSpPr/>
          <p:nvPr/>
        </p:nvGrpSpPr>
        <p:grpSpPr>
          <a:xfrm>
            <a:off x="7415530" y="170009"/>
            <a:ext cx="4268520" cy="682200"/>
            <a:chOff x="7415530" y="170009"/>
            <a:chExt cx="4268520" cy="68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06BEB1C-9873-54E4-EB72-97A5EE772E0D}"/>
                    </a:ext>
                  </a:extLst>
                </p14:cNvPr>
                <p14:cNvContentPartPr/>
                <p14:nvPr/>
              </p14:nvContentPartPr>
              <p14:xfrm>
                <a:off x="7415530" y="224369"/>
                <a:ext cx="1022400" cy="4136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06BEB1C-9873-54E4-EB72-97A5EE772E0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406890" y="215729"/>
                  <a:ext cx="104004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5FED241-5DBB-3691-3624-A5398BA5924B}"/>
                    </a:ext>
                  </a:extLst>
                </p14:cNvPr>
                <p14:cNvContentPartPr/>
                <p14:nvPr/>
              </p14:nvContentPartPr>
              <p14:xfrm>
                <a:off x="8293570" y="376289"/>
                <a:ext cx="127800" cy="82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5FED241-5DBB-3691-3624-A5398BA5924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284930" y="367289"/>
                  <a:ext cx="1454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2A7CEF8-869A-D2BE-64E6-925158A37858}"/>
                    </a:ext>
                  </a:extLst>
                </p14:cNvPr>
                <p14:cNvContentPartPr/>
                <p14:nvPr/>
              </p14:nvContentPartPr>
              <p14:xfrm>
                <a:off x="8355850" y="170009"/>
                <a:ext cx="708120" cy="6822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2A7CEF8-869A-D2BE-64E6-925158A3785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346850" y="161369"/>
                  <a:ext cx="725760" cy="69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6183486-3D5F-142E-C4C4-775859ADD39F}"/>
                    </a:ext>
                  </a:extLst>
                </p14:cNvPr>
                <p14:cNvContentPartPr/>
                <p14:nvPr/>
              </p14:nvContentPartPr>
              <p14:xfrm>
                <a:off x="8590930" y="292049"/>
                <a:ext cx="41040" cy="136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6183486-3D5F-142E-C4C4-775859ADD39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582290" y="283409"/>
                  <a:ext cx="586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E32E4FC-BCE1-34EB-3943-F814861255EC}"/>
                    </a:ext>
                  </a:extLst>
                </p14:cNvPr>
                <p14:cNvContentPartPr/>
                <p14:nvPr/>
              </p14:nvContentPartPr>
              <p14:xfrm>
                <a:off x="9281050" y="239849"/>
                <a:ext cx="2403000" cy="5698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E32E4FC-BCE1-34EB-3943-F814861255E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272050" y="231209"/>
                  <a:ext cx="242064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AE5F0E7-7BAC-186E-EED9-7CC008573B1A}"/>
                    </a:ext>
                  </a:extLst>
                </p14:cNvPr>
                <p14:cNvContentPartPr/>
                <p14:nvPr/>
              </p14:nvContentPartPr>
              <p14:xfrm>
                <a:off x="11191930" y="404729"/>
                <a:ext cx="338400" cy="648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AE5F0E7-7BAC-186E-EED9-7CC008573B1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183290" y="395729"/>
                  <a:ext cx="356040" cy="8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543614C-2E4F-F639-E688-152B3B2F5034}"/>
                  </a:ext>
                </a:extLst>
              </p14:cNvPr>
              <p14:cNvContentPartPr/>
              <p14:nvPr/>
            </p14:nvContentPartPr>
            <p14:xfrm>
              <a:off x="7355770" y="1079729"/>
              <a:ext cx="2118960" cy="3801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543614C-2E4F-F639-E688-152B3B2F503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347130" y="1070729"/>
                <a:ext cx="213660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14606FA-20F8-FC49-4968-6BE0C47A6455}"/>
                  </a:ext>
                </a:extLst>
              </p14:cNvPr>
              <p14:cNvContentPartPr/>
              <p14:nvPr/>
            </p14:nvContentPartPr>
            <p14:xfrm>
              <a:off x="8865970" y="1068929"/>
              <a:ext cx="18360" cy="75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14606FA-20F8-FC49-4968-6BE0C47A645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857330" y="1060289"/>
                <a:ext cx="360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0872E6F-B991-2282-ABC7-B1E3255F827A}"/>
                  </a:ext>
                </a:extLst>
              </p14:cNvPr>
              <p14:cNvContentPartPr/>
              <p14:nvPr/>
            </p14:nvContentPartPr>
            <p14:xfrm>
              <a:off x="9787570" y="1208249"/>
              <a:ext cx="435240" cy="2142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0872E6F-B991-2282-ABC7-B1E3255F827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778930" y="1199249"/>
                <a:ext cx="452880" cy="23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27D6E1F4-93A4-39E0-C956-F7014B659D65}"/>
              </a:ext>
            </a:extLst>
          </p:cNvPr>
          <p:cNvGrpSpPr/>
          <p:nvPr/>
        </p:nvGrpSpPr>
        <p:grpSpPr>
          <a:xfrm>
            <a:off x="980890" y="961289"/>
            <a:ext cx="6020280" cy="1482120"/>
            <a:chOff x="980890" y="961289"/>
            <a:chExt cx="6020280" cy="148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C271C87-A4DC-687C-AED9-C0C3D802ACB5}"/>
                    </a:ext>
                  </a:extLst>
                </p14:cNvPr>
                <p14:cNvContentPartPr/>
                <p14:nvPr/>
              </p14:nvContentPartPr>
              <p14:xfrm>
                <a:off x="980890" y="1049129"/>
                <a:ext cx="1143360" cy="4676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C271C87-A4DC-687C-AED9-C0C3D802ACB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71890" y="1040489"/>
                  <a:ext cx="116100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52818EE-F174-B121-2032-A2BBFD0A6005}"/>
                    </a:ext>
                  </a:extLst>
                </p14:cNvPr>
                <p14:cNvContentPartPr/>
                <p14:nvPr/>
              </p14:nvContentPartPr>
              <p14:xfrm>
                <a:off x="1835530" y="1119329"/>
                <a:ext cx="48960" cy="309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52818EE-F174-B121-2032-A2BBFD0A600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826530" y="1110329"/>
                  <a:ext cx="66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06826E6-DA7B-6FEF-2B2F-0E997DE62DA0}"/>
                    </a:ext>
                  </a:extLst>
                </p14:cNvPr>
                <p14:cNvContentPartPr/>
                <p14:nvPr/>
              </p14:nvContentPartPr>
              <p14:xfrm>
                <a:off x="2411530" y="1323089"/>
                <a:ext cx="1391040" cy="4312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06826E6-DA7B-6FEF-2B2F-0E997DE62DA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402530" y="1314089"/>
                  <a:ext cx="140868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594415C-B8D4-32E7-5C1A-516FD63910F4}"/>
                    </a:ext>
                  </a:extLst>
                </p14:cNvPr>
                <p14:cNvContentPartPr/>
                <p14:nvPr/>
              </p14:nvContentPartPr>
              <p14:xfrm>
                <a:off x="4133770" y="1316609"/>
                <a:ext cx="456840" cy="2372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594415C-B8D4-32E7-5C1A-516FD63910F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125130" y="1307969"/>
                  <a:ext cx="4744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48A7E77-B577-E26D-1AAA-4DAC11CCE9BC}"/>
                    </a:ext>
                  </a:extLst>
                </p14:cNvPr>
                <p14:cNvContentPartPr/>
                <p14:nvPr/>
              </p14:nvContentPartPr>
              <p14:xfrm>
                <a:off x="4883650" y="961289"/>
                <a:ext cx="1446840" cy="5785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48A7E77-B577-E26D-1AAA-4DAC11CCE9B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875010" y="952649"/>
                  <a:ext cx="1464480" cy="59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0E34B82-70B5-241D-F12D-DEF18B62F97F}"/>
                    </a:ext>
                  </a:extLst>
                </p14:cNvPr>
                <p14:cNvContentPartPr/>
                <p14:nvPr/>
              </p14:nvContentPartPr>
              <p14:xfrm>
                <a:off x="5198650" y="1092329"/>
                <a:ext cx="430920" cy="547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0E34B82-70B5-241D-F12D-DEF18B62F97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189650" y="1083689"/>
                  <a:ext cx="4485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40E5EEF-75AC-E375-E0C5-6F22BB26D89D}"/>
                    </a:ext>
                  </a:extLst>
                </p14:cNvPr>
                <p14:cNvContentPartPr/>
                <p14:nvPr/>
              </p14:nvContentPartPr>
              <p14:xfrm>
                <a:off x="6569530" y="1250369"/>
                <a:ext cx="431640" cy="1490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40E5EEF-75AC-E375-E0C5-6F22BB26D89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560530" y="1241729"/>
                  <a:ext cx="4492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71A20E7-9049-E2D8-0DF8-8AF1B2FC7DFE}"/>
                    </a:ext>
                  </a:extLst>
                </p14:cNvPr>
                <p14:cNvContentPartPr/>
                <p14:nvPr/>
              </p14:nvContentPartPr>
              <p14:xfrm>
                <a:off x="6867250" y="1103849"/>
                <a:ext cx="36360" cy="46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71A20E7-9049-E2D8-0DF8-8AF1B2FC7DF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858250" y="1094849"/>
                  <a:ext cx="54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819DFBB-2485-332B-370B-CE2F72264B34}"/>
                    </a:ext>
                  </a:extLst>
                </p14:cNvPr>
                <p14:cNvContentPartPr/>
                <p14:nvPr/>
              </p14:nvContentPartPr>
              <p14:xfrm>
                <a:off x="1163770" y="2161169"/>
                <a:ext cx="29520" cy="118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819DFBB-2485-332B-370B-CE2F72264B3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55130" y="2152169"/>
                  <a:ext cx="47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C73263E-506F-EF43-E5EE-3B8976BF02F5}"/>
                    </a:ext>
                  </a:extLst>
                </p14:cNvPr>
                <p14:cNvContentPartPr/>
                <p14:nvPr/>
              </p14:nvContentPartPr>
              <p14:xfrm>
                <a:off x="1138210" y="1822409"/>
                <a:ext cx="1096560" cy="4798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C73263E-506F-EF43-E5EE-3B8976BF02F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29210" y="1813409"/>
                  <a:ext cx="111420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2B82DD6-2B6B-A209-1433-1AEB8D2E78CA}"/>
                    </a:ext>
                  </a:extLst>
                </p14:cNvPr>
                <p14:cNvContentPartPr/>
                <p14:nvPr/>
              </p14:nvContentPartPr>
              <p14:xfrm>
                <a:off x="2892490" y="1863809"/>
                <a:ext cx="1615680" cy="4086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2B82DD6-2B6B-A209-1433-1AEB8D2E78C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883490" y="1855169"/>
                  <a:ext cx="163332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F8D98AA-2991-1BA0-9ECA-4083B86773A2}"/>
                    </a:ext>
                  </a:extLst>
                </p14:cNvPr>
                <p14:cNvContentPartPr/>
                <p14:nvPr/>
              </p14:nvContentPartPr>
              <p14:xfrm>
                <a:off x="4829650" y="1678409"/>
                <a:ext cx="1534320" cy="7650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F8D98AA-2991-1BA0-9ECA-4083B86773A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821010" y="1669769"/>
                  <a:ext cx="1551960" cy="78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51F3190-93EC-A645-77A0-8CDCA4AAA1B3}"/>
                    </a:ext>
                  </a:extLst>
                </p14:cNvPr>
                <p14:cNvContentPartPr/>
                <p14:nvPr/>
              </p14:nvContentPartPr>
              <p14:xfrm>
                <a:off x="5697250" y="1806929"/>
                <a:ext cx="248040" cy="536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51F3190-93EC-A645-77A0-8CDCA4AAA1B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688610" y="1798289"/>
                  <a:ext cx="26568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D5AB1E0-64CF-0940-B408-DC7A224AFB66}"/>
              </a:ext>
            </a:extLst>
          </p:cNvPr>
          <p:cNvGrpSpPr/>
          <p:nvPr/>
        </p:nvGrpSpPr>
        <p:grpSpPr>
          <a:xfrm>
            <a:off x="6372970" y="2140649"/>
            <a:ext cx="127440" cy="82440"/>
            <a:chOff x="6372970" y="2140649"/>
            <a:chExt cx="127440" cy="8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88EE645-AE17-5BE0-C4EC-7A318DE50D9A}"/>
                    </a:ext>
                  </a:extLst>
                </p14:cNvPr>
                <p14:cNvContentPartPr/>
                <p14:nvPr/>
              </p14:nvContentPartPr>
              <p14:xfrm>
                <a:off x="6431650" y="2213009"/>
                <a:ext cx="5040" cy="100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88EE645-AE17-5BE0-C4EC-7A318DE50D9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423010" y="2204369"/>
                  <a:ext cx="22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BE018E0-DCE1-7494-62B0-AA2E10DB2D4A}"/>
                    </a:ext>
                  </a:extLst>
                </p14:cNvPr>
                <p14:cNvContentPartPr/>
                <p14:nvPr/>
              </p14:nvContentPartPr>
              <p14:xfrm>
                <a:off x="6372970" y="2140649"/>
                <a:ext cx="127440" cy="586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BE018E0-DCE1-7494-62B0-AA2E10DB2D4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364330" y="2132009"/>
                  <a:ext cx="14508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72EF24E-0CCE-440A-9E41-097363166056}"/>
              </a:ext>
            </a:extLst>
          </p:cNvPr>
          <p:cNvGrpSpPr/>
          <p:nvPr/>
        </p:nvGrpSpPr>
        <p:grpSpPr>
          <a:xfrm>
            <a:off x="1265290" y="2639249"/>
            <a:ext cx="5826960" cy="838080"/>
            <a:chOff x="1265290" y="2639249"/>
            <a:chExt cx="5826960" cy="83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16F669B-12F1-6511-ACC2-AB7A17BB6B7F}"/>
                    </a:ext>
                  </a:extLst>
                </p14:cNvPr>
                <p14:cNvContentPartPr/>
                <p14:nvPr/>
              </p14:nvContentPartPr>
              <p14:xfrm>
                <a:off x="1265290" y="2994929"/>
                <a:ext cx="197280" cy="4824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16F669B-12F1-6511-ACC2-AB7A17BB6B7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256290" y="2986289"/>
                  <a:ext cx="21492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FD741A2-E4B3-B631-21E2-80633EF5C857}"/>
                    </a:ext>
                  </a:extLst>
                </p14:cNvPr>
                <p14:cNvContentPartPr/>
                <p14:nvPr/>
              </p14:nvContentPartPr>
              <p14:xfrm>
                <a:off x="1578490" y="2730689"/>
                <a:ext cx="667080" cy="4935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FD741A2-E4B3-B631-21E2-80633EF5C85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569490" y="2722049"/>
                  <a:ext cx="68472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D733DD0-3B8C-9FE7-46DE-6D32A0AB606C}"/>
                    </a:ext>
                  </a:extLst>
                </p14:cNvPr>
                <p14:cNvContentPartPr/>
                <p14:nvPr/>
              </p14:nvContentPartPr>
              <p14:xfrm>
                <a:off x="2230090" y="2789729"/>
                <a:ext cx="455400" cy="4179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D733DD0-3B8C-9FE7-46DE-6D32A0AB606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221450" y="2781089"/>
                  <a:ext cx="47304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4BD3B87-B34F-1A98-1BAC-0922E1296436}"/>
                    </a:ext>
                  </a:extLst>
                </p14:cNvPr>
                <p14:cNvContentPartPr/>
                <p14:nvPr/>
              </p14:nvContentPartPr>
              <p14:xfrm>
                <a:off x="2173210" y="3021209"/>
                <a:ext cx="23040" cy="75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4BD3B87-B34F-1A98-1BAC-0922E129643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164570" y="3012209"/>
                  <a:ext cx="40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7E3D385-D8DA-4F8D-D76A-285DC51450F0}"/>
                    </a:ext>
                  </a:extLst>
                </p14:cNvPr>
                <p14:cNvContentPartPr/>
                <p14:nvPr/>
              </p14:nvContentPartPr>
              <p14:xfrm>
                <a:off x="1887010" y="2909249"/>
                <a:ext cx="463320" cy="637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7E3D385-D8DA-4F8D-D76A-285DC51450F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878010" y="2900609"/>
                  <a:ext cx="4809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4C4AC8E-79F4-BC88-418B-545F7B9A0673}"/>
                    </a:ext>
                  </a:extLst>
                </p14:cNvPr>
                <p14:cNvContentPartPr/>
                <p14:nvPr/>
              </p14:nvContentPartPr>
              <p14:xfrm>
                <a:off x="2894650" y="2757689"/>
                <a:ext cx="1391400" cy="4867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4C4AC8E-79F4-BC88-418B-545F7B9A067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886010" y="2748689"/>
                  <a:ext cx="140904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471B919-7036-CA8D-B4E5-83948011399D}"/>
                    </a:ext>
                  </a:extLst>
                </p14:cNvPr>
                <p14:cNvContentPartPr/>
                <p14:nvPr/>
              </p14:nvContentPartPr>
              <p14:xfrm>
                <a:off x="3084730" y="2861369"/>
                <a:ext cx="356400" cy="1404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471B919-7036-CA8D-B4E5-83948011399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076090" y="2852729"/>
                  <a:ext cx="3740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7421055-02C0-E344-E741-39CBEEC09E52}"/>
                    </a:ext>
                  </a:extLst>
                </p14:cNvPr>
                <p14:cNvContentPartPr/>
                <p14:nvPr/>
              </p14:nvContentPartPr>
              <p14:xfrm>
                <a:off x="4632010" y="2960729"/>
                <a:ext cx="718560" cy="1314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7421055-02C0-E344-E741-39CBEEC09E5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623370" y="2951729"/>
                  <a:ext cx="736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2ABC90A-7D9E-A892-7EB5-9C6F558C04B6}"/>
                    </a:ext>
                  </a:extLst>
                </p14:cNvPr>
                <p14:cNvContentPartPr/>
                <p14:nvPr/>
              </p14:nvContentPartPr>
              <p14:xfrm>
                <a:off x="5602210" y="2739689"/>
                <a:ext cx="641160" cy="3351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2ABC90A-7D9E-A892-7EB5-9C6F558C04B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593210" y="2730689"/>
                  <a:ext cx="6588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6A56B06-9201-C808-597F-DDE5325D0963}"/>
                    </a:ext>
                  </a:extLst>
                </p14:cNvPr>
                <p14:cNvContentPartPr/>
                <p14:nvPr/>
              </p14:nvContentPartPr>
              <p14:xfrm>
                <a:off x="6484930" y="2639249"/>
                <a:ext cx="607320" cy="4125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6A56B06-9201-C808-597F-DDE5325D096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476290" y="2630609"/>
                  <a:ext cx="62496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71CA393-F0DC-5501-875D-EDF1D4A87326}"/>
                    </a:ext>
                  </a:extLst>
                </p14:cNvPr>
                <p14:cNvContentPartPr/>
                <p14:nvPr/>
              </p14:nvContentPartPr>
              <p14:xfrm>
                <a:off x="6538930" y="2785409"/>
                <a:ext cx="486000" cy="446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71CA393-F0DC-5501-875D-EDF1D4A8732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529930" y="2776769"/>
                  <a:ext cx="50364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2B0F8A1-4D8F-AB31-D19A-773D231F8BAC}"/>
              </a:ext>
            </a:extLst>
          </p:cNvPr>
          <p:cNvGrpSpPr/>
          <p:nvPr/>
        </p:nvGrpSpPr>
        <p:grpSpPr>
          <a:xfrm>
            <a:off x="1750210" y="3524849"/>
            <a:ext cx="1647000" cy="722520"/>
            <a:chOff x="1750210" y="3524849"/>
            <a:chExt cx="1647000" cy="72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582F002-ED00-E3AA-30ED-A13A5C099997}"/>
                    </a:ext>
                  </a:extLst>
                </p14:cNvPr>
                <p14:cNvContentPartPr/>
                <p14:nvPr/>
              </p14:nvContentPartPr>
              <p14:xfrm>
                <a:off x="1750210" y="3524849"/>
                <a:ext cx="1647000" cy="7225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582F002-ED00-E3AA-30ED-A13A5C09999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741570" y="3515849"/>
                  <a:ext cx="1664640" cy="74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397C409-12E8-8DA5-1A38-7C3D91FC1E17}"/>
                    </a:ext>
                  </a:extLst>
                </p14:cNvPr>
                <p14:cNvContentPartPr/>
                <p14:nvPr/>
              </p14:nvContentPartPr>
              <p14:xfrm>
                <a:off x="2387410" y="3599369"/>
                <a:ext cx="545760" cy="680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397C409-12E8-8DA5-1A38-7C3D91FC1E1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378770" y="3590729"/>
                  <a:ext cx="563400" cy="8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87BE5B3-D06C-D93E-CB8A-7009BC9AB485}"/>
                  </a:ext>
                </a:extLst>
              </p14:cNvPr>
              <p14:cNvContentPartPr/>
              <p14:nvPr/>
            </p14:nvContentPartPr>
            <p14:xfrm>
              <a:off x="1819330" y="4275089"/>
              <a:ext cx="1425960" cy="6573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87BE5B3-D06C-D93E-CB8A-7009BC9AB48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810690" y="4266089"/>
                <a:ext cx="1443600" cy="67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93BDB81-9068-E93D-85D5-497E70A40187}"/>
                  </a:ext>
                </a:extLst>
              </p14:cNvPr>
              <p14:cNvContentPartPr/>
              <p14:nvPr/>
            </p14:nvContentPartPr>
            <p14:xfrm>
              <a:off x="3029650" y="4718969"/>
              <a:ext cx="11880" cy="46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93BDB81-9068-E93D-85D5-497E70A4018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021010" y="4710329"/>
                <a:ext cx="295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6230E80-CBBD-3B44-AE06-88F221C378ED}"/>
                  </a:ext>
                </a:extLst>
              </p14:cNvPr>
              <p14:cNvContentPartPr/>
              <p14:nvPr/>
            </p14:nvContentPartPr>
            <p14:xfrm>
              <a:off x="1816090" y="5197769"/>
              <a:ext cx="1278720" cy="20628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6230E80-CBBD-3B44-AE06-88F221C378E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807090" y="5189129"/>
                <a:ext cx="129636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E8A229CE-3C38-87C6-2141-85CBEF8E4587}"/>
                  </a:ext>
                </a:extLst>
              </p14:cNvPr>
              <p14:cNvContentPartPr/>
              <p14:nvPr/>
            </p14:nvContentPartPr>
            <p14:xfrm>
              <a:off x="1636450" y="5726969"/>
              <a:ext cx="1322640" cy="6285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E8A229CE-3C38-87C6-2141-85CBEF8E4587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627450" y="5717969"/>
                <a:ext cx="1340280" cy="64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891DF960-9E89-FB00-B160-700E94412E22}"/>
              </a:ext>
            </a:extLst>
          </p:cNvPr>
          <p:cNvGrpSpPr/>
          <p:nvPr/>
        </p:nvGrpSpPr>
        <p:grpSpPr>
          <a:xfrm>
            <a:off x="3166090" y="5602409"/>
            <a:ext cx="2406600" cy="816840"/>
            <a:chOff x="3166090" y="5602409"/>
            <a:chExt cx="2406600" cy="81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F9E00E8-710C-2051-5453-EABB69E38E7E}"/>
                    </a:ext>
                  </a:extLst>
                </p14:cNvPr>
                <p14:cNvContentPartPr/>
                <p14:nvPr/>
              </p14:nvContentPartPr>
              <p14:xfrm>
                <a:off x="3166090" y="5602409"/>
                <a:ext cx="2406600" cy="8168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F9E00E8-710C-2051-5453-EABB69E38E7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157090" y="5593769"/>
                  <a:ext cx="2424240" cy="83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E995A93-F14A-FD36-17E6-DE6E836CDCB4}"/>
                    </a:ext>
                  </a:extLst>
                </p14:cNvPr>
                <p14:cNvContentPartPr/>
                <p14:nvPr/>
              </p14:nvContentPartPr>
              <p14:xfrm>
                <a:off x="4834330" y="5747129"/>
                <a:ext cx="641520" cy="410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E995A93-F14A-FD36-17E6-DE6E836CDCB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825330" y="5738489"/>
                  <a:ext cx="65916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A3CE7AE-F2AF-EBC4-7DD5-CA97E89E5B5D}"/>
              </a:ext>
            </a:extLst>
          </p:cNvPr>
          <p:cNvGrpSpPr/>
          <p:nvPr/>
        </p:nvGrpSpPr>
        <p:grpSpPr>
          <a:xfrm>
            <a:off x="4884010" y="3437369"/>
            <a:ext cx="3914280" cy="521640"/>
            <a:chOff x="4884010" y="3437369"/>
            <a:chExt cx="3914280" cy="52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2CC28D9-3903-C4A5-E091-54443BF610D0}"/>
                    </a:ext>
                  </a:extLst>
                </p14:cNvPr>
                <p14:cNvContentPartPr/>
                <p14:nvPr/>
              </p14:nvContentPartPr>
              <p14:xfrm>
                <a:off x="4884010" y="3476249"/>
                <a:ext cx="1643760" cy="4827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2CC28D9-3903-C4A5-E091-54443BF610D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875370" y="3467609"/>
                  <a:ext cx="166140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62F1D7C-9027-BD27-4E5C-4CAA93B80492}"/>
                    </a:ext>
                  </a:extLst>
                </p14:cNvPr>
                <p14:cNvContentPartPr/>
                <p14:nvPr/>
              </p14:nvContentPartPr>
              <p14:xfrm>
                <a:off x="5577010" y="3503249"/>
                <a:ext cx="495720" cy="648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62F1D7C-9027-BD27-4E5C-4CAA93B8049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568370" y="3494249"/>
                  <a:ext cx="5133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40EBD8D-79FA-774D-A61E-AC13D652D00A}"/>
                    </a:ext>
                  </a:extLst>
                </p14:cNvPr>
                <p14:cNvContentPartPr/>
                <p14:nvPr/>
              </p14:nvContentPartPr>
              <p14:xfrm>
                <a:off x="6823330" y="3437369"/>
                <a:ext cx="713160" cy="3474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40EBD8D-79FA-774D-A61E-AC13D652D00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814330" y="3428729"/>
                  <a:ext cx="73080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EE11AB2-1DFE-E951-6F31-D9732E340791}"/>
                    </a:ext>
                  </a:extLst>
                </p14:cNvPr>
                <p14:cNvContentPartPr/>
                <p14:nvPr/>
              </p14:nvContentPartPr>
              <p14:xfrm>
                <a:off x="7466650" y="3567689"/>
                <a:ext cx="136800" cy="399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EE11AB2-1DFE-E951-6F31-D9732E34079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457650" y="3558689"/>
                  <a:ext cx="154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89A18C3-665D-047E-D8A4-B5057EA68C32}"/>
                    </a:ext>
                  </a:extLst>
                </p14:cNvPr>
                <p14:cNvContentPartPr/>
                <p14:nvPr/>
              </p14:nvContentPartPr>
              <p14:xfrm>
                <a:off x="7984690" y="3555449"/>
                <a:ext cx="813600" cy="1926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89A18C3-665D-047E-D8A4-B5057EA68C3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976050" y="3546449"/>
                  <a:ext cx="83124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F210A8B-38A7-BAB1-F810-3F8270A31731}"/>
              </a:ext>
            </a:extLst>
          </p:cNvPr>
          <p:cNvGrpSpPr/>
          <p:nvPr/>
        </p:nvGrpSpPr>
        <p:grpSpPr>
          <a:xfrm>
            <a:off x="4961770" y="3991409"/>
            <a:ext cx="3888720" cy="491400"/>
            <a:chOff x="4961770" y="3991409"/>
            <a:chExt cx="3888720" cy="49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E1BB631-3739-210D-9818-64C7BA1771BA}"/>
                    </a:ext>
                  </a:extLst>
                </p14:cNvPr>
                <p14:cNvContentPartPr/>
                <p14:nvPr/>
              </p14:nvContentPartPr>
              <p14:xfrm>
                <a:off x="4961770" y="4046849"/>
                <a:ext cx="495360" cy="3250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E1BB631-3739-210D-9818-64C7BA1771B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952770" y="4037849"/>
                  <a:ext cx="5130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5A9D311-E270-AAD4-A929-518786B0E571}"/>
                    </a:ext>
                  </a:extLst>
                </p14:cNvPr>
                <p14:cNvContentPartPr/>
                <p14:nvPr/>
              </p14:nvContentPartPr>
              <p14:xfrm>
                <a:off x="5291170" y="4116329"/>
                <a:ext cx="296280" cy="421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5A9D311-E270-AAD4-A929-518786B0E57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282530" y="4107329"/>
                  <a:ext cx="3139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1F462CE-E115-5F41-A7C8-F77C73E2F8B7}"/>
                    </a:ext>
                  </a:extLst>
                </p14:cNvPr>
                <p14:cNvContentPartPr/>
                <p14:nvPr/>
              </p14:nvContentPartPr>
              <p14:xfrm>
                <a:off x="5491690" y="4313969"/>
                <a:ext cx="96840" cy="1688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1F462CE-E115-5F41-A7C8-F77C73E2F8B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483050" y="4305329"/>
                  <a:ext cx="1144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8981101-BA8B-A8E1-C9C6-B0C78DACDE5F}"/>
                    </a:ext>
                  </a:extLst>
                </p14:cNvPr>
                <p14:cNvContentPartPr/>
                <p14:nvPr/>
              </p14:nvContentPartPr>
              <p14:xfrm>
                <a:off x="5820010" y="3991409"/>
                <a:ext cx="724680" cy="3812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8981101-BA8B-A8E1-C9C6-B0C78DACDE5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811010" y="3982409"/>
                  <a:ext cx="74232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15DFD9E-FC1C-3900-EB79-F04B5EF88710}"/>
                    </a:ext>
                  </a:extLst>
                </p14:cNvPr>
                <p14:cNvContentPartPr/>
                <p14:nvPr/>
              </p14:nvContentPartPr>
              <p14:xfrm>
                <a:off x="6347410" y="4091849"/>
                <a:ext cx="253440" cy="158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15DFD9E-FC1C-3900-EB79-F04B5EF8871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338770" y="4082849"/>
                  <a:ext cx="271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84102AF-0E66-D7B3-BBDB-6844A9CECEC4}"/>
                    </a:ext>
                  </a:extLst>
                </p14:cNvPr>
                <p14:cNvContentPartPr/>
                <p14:nvPr/>
              </p14:nvContentPartPr>
              <p14:xfrm>
                <a:off x="6614170" y="4003289"/>
                <a:ext cx="1222920" cy="4233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84102AF-0E66-D7B3-BBDB-6844A9CECEC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605170" y="3994289"/>
                  <a:ext cx="124056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0E9D3E4-814C-CD79-C3AA-18CA989CECDA}"/>
                    </a:ext>
                  </a:extLst>
                </p14:cNvPr>
                <p14:cNvContentPartPr/>
                <p14:nvPr/>
              </p14:nvContentPartPr>
              <p14:xfrm>
                <a:off x="8055970" y="4225769"/>
                <a:ext cx="794520" cy="2131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0E9D3E4-814C-CD79-C3AA-18CA989CECD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046970" y="4217129"/>
                  <a:ext cx="812160" cy="23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FFD22C6-7813-4911-1C0A-32DCB38D7A20}"/>
              </a:ext>
            </a:extLst>
          </p:cNvPr>
          <p:cNvGrpSpPr/>
          <p:nvPr/>
        </p:nvGrpSpPr>
        <p:grpSpPr>
          <a:xfrm>
            <a:off x="4859530" y="4558409"/>
            <a:ext cx="3361680" cy="656640"/>
            <a:chOff x="4859530" y="4558409"/>
            <a:chExt cx="3361680" cy="65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8877CC0-F31E-6D81-9221-93CC55D7A9BA}"/>
                    </a:ext>
                  </a:extLst>
                </p14:cNvPr>
                <p14:cNvContentPartPr/>
                <p14:nvPr/>
              </p14:nvContentPartPr>
              <p14:xfrm>
                <a:off x="4859530" y="4558409"/>
                <a:ext cx="2012760" cy="6566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8877CC0-F31E-6D81-9221-93CC55D7A9B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850890" y="4549409"/>
                  <a:ext cx="2030400" cy="67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5D1F783-E687-11DE-AE75-5653DE0EF678}"/>
                    </a:ext>
                  </a:extLst>
                </p14:cNvPr>
                <p14:cNvContentPartPr/>
                <p14:nvPr/>
              </p14:nvContentPartPr>
              <p14:xfrm>
                <a:off x="6106570" y="4756049"/>
                <a:ext cx="448920" cy="536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5D1F783-E687-11DE-AE75-5653DE0EF67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097570" y="4747409"/>
                  <a:ext cx="4665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68CCA53-3F22-6793-365D-F74DBB33776F}"/>
                    </a:ext>
                  </a:extLst>
                </p14:cNvPr>
                <p14:cNvContentPartPr/>
                <p14:nvPr/>
              </p14:nvContentPartPr>
              <p14:xfrm>
                <a:off x="5638930" y="4767569"/>
                <a:ext cx="36360" cy="64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68CCA53-3F22-6793-365D-F74DBB33776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629930" y="4758929"/>
                  <a:ext cx="54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12818B1-147B-E544-C201-D83D6DA6C064}"/>
                    </a:ext>
                  </a:extLst>
                </p14:cNvPr>
                <p14:cNvContentPartPr/>
                <p14:nvPr/>
              </p14:nvContentPartPr>
              <p14:xfrm>
                <a:off x="4875010" y="4706009"/>
                <a:ext cx="58320" cy="32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12818B1-147B-E544-C201-D83D6DA6C06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866010" y="4697009"/>
                  <a:ext cx="759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1783E3F-8180-FE47-1AA2-BD28492487F2}"/>
                    </a:ext>
                  </a:extLst>
                </p14:cNvPr>
                <p14:cNvContentPartPr/>
                <p14:nvPr/>
              </p14:nvContentPartPr>
              <p14:xfrm>
                <a:off x="6991090" y="4668569"/>
                <a:ext cx="1230120" cy="4993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1783E3F-8180-FE47-1AA2-BD28492487F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982090" y="4659929"/>
                  <a:ext cx="124776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CD1A305-41C3-A00C-DC2E-40EFE7E23CAE}"/>
                    </a:ext>
                  </a:extLst>
                </p14:cNvPr>
                <p14:cNvContentPartPr/>
                <p14:nvPr/>
              </p14:nvContentPartPr>
              <p14:xfrm>
                <a:off x="8037610" y="4848209"/>
                <a:ext cx="11160" cy="93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CD1A305-41C3-A00C-DC2E-40EFE7E23CA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028970" y="4839569"/>
                  <a:ext cx="28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5AB558F-B311-F6D5-E4DB-74468BCA8D47}"/>
                    </a:ext>
                  </a:extLst>
                </p14:cNvPr>
                <p14:cNvContentPartPr/>
                <p14:nvPr/>
              </p14:nvContentPartPr>
              <p14:xfrm>
                <a:off x="7238050" y="4794929"/>
                <a:ext cx="496800" cy="205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5AB558F-B311-F6D5-E4DB-74468BCA8D4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229410" y="4786289"/>
                  <a:ext cx="514440" cy="38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65481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CFB6176-8333-C087-C85A-65AFD4515A6C}"/>
              </a:ext>
            </a:extLst>
          </p:cNvPr>
          <p:cNvGrpSpPr/>
          <p:nvPr/>
        </p:nvGrpSpPr>
        <p:grpSpPr>
          <a:xfrm>
            <a:off x="697570" y="288089"/>
            <a:ext cx="3686400" cy="725400"/>
            <a:chOff x="697570" y="288089"/>
            <a:chExt cx="3686400" cy="72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9D93B76-B9E5-5A5F-F7C4-7D40DE1DF102}"/>
                    </a:ext>
                  </a:extLst>
                </p14:cNvPr>
                <p14:cNvContentPartPr/>
                <p14:nvPr/>
              </p14:nvContentPartPr>
              <p14:xfrm>
                <a:off x="697570" y="288089"/>
                <a:ext cx="1006200" cy="5551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9D93B76-B9E5-5A5F-F7C4-7D40DE1DF10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8930" y="279089"/>
                  <a:ext cx="102384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83F47E1-8728-5040-CAE0-265E0DAB54D1}"/>
                    </a:ext>
                  </a:extLst>
                </p14:cNvPr>
                <p14:cNvContentPartPr/>
                <p14:nvPr/>
              </p14:nvContentPartPr>
              <p14:xfrm>
                <a:off x="1074490" y="401849"/>
                <a:ext cx="427680" cy="529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83F47E1-8728-5040-CAE0-265E0DAB54D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65850" y="392849"/>
                  <a:ext cx="445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833FC26-08D5-0D38-37E6-6B5CD62DD30C}"/>
                    </a:ext>
                  </a:extLst>
                </p14:cNvPr>
                <p14:cNvContentPartPr/>
                <p14:nvPr/>
              </p14:nvContentPartPr>
              <p14:xfrm>
                <a:off x="1920850" y="301409"/>
                <a:ext cx="2463120" cy="7120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833FC26-08D5-0D38-37E6-6B5CD62DD30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12210" y="292769"/>
                  <a:ext cx="2480760" cy="72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CBFE74E-EDC0-265D-C602-8A14E8BF7D2D}"/>
                    </a:ext>
                  </a:extLst>
                </p14:cNvPr>
                <p14:cNvContentPartPr/>
                <p14:nvPr/>
              </p14:nvContentPartPr>
              <p14:xfrm>
                <a:off x="4036570" y="551249"/>
                <a:ext cx="41040" cy="50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CBFE74E-EDC0-265D-C602-8A14E8BF7D2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27570" y="542249"/>
                  <a:ext cx="586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A0476CD-7D78-0BCA-3E70-BC3CC8FA7B3C}"/>
                    </a:ext>
                  </a:extLst>
                </p14:cNvPr>
                <p14:cNvContentPartPr/>
                <p14:nvPr/>
              </p14:nvContentPartPr>
              <p14:xfrm>
                <a:off x="3638050" y="420209"/>
                <a:ext cx="444240" cy="680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A0476CD-7D78-0BCA-3E70-BC3CC8FA7B3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29410" y="411209"/>
                  <a:ext cx="461880" cy="8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087BC54-D6EC-EB45-3F99-5B33331E7261}"/>
                  </a:ext>
                </a:extLst>
              </p14:cNvPr>
              <p14:cNvContentPartPr/>
              <p14:nvPr/>
            </p14:nvContentPartPr>
            <p14:xfrm>
              <a:off x="4960690" y="442889"/>
              <a:ext cx="1298520" cy="1562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087BC54-D6EC-EB45-3F99-5B33331E726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52050" y="433889"/>
                <a:ext cx="131616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6E6E2D6-E828-585A-246D-4ED276A2E69A}"/>
                  </a:ext>
                </a:extLst>
              </p14:cNvPr>
              <p14:cNvContentPartPr/>
              <p14:nvPr/>
            </p14:nvContentPartPr>
            <p14:xfrm>
              <a:off x="6749530" y="175409"/>
              <a:ext cx="1608480" cy="472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6E6E2D6-E828-585A-246D-4ED276A2E69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40530" y="166769"/>
                <a:ext cx="1626120" cy="48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724E270E-79EA-9F4E-FEF7-4168722612E0}"/>
              </a:ext>
            </a:extLst>
          </p:cNvPr>
          <p:cNvGrpSpPr/>
          <p:nvPr/>
        </p:nvGrpSpPr>
        <p:grpSpPr>
          <a:xfrm>
            <a:off x="8764450" y="196289"/>
            <a:ext cx="862560" cy="581400"/>
            <a:chOff x="8764450" y="196289"/>
            <a:chExt cx="862560" cy="58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DB848AE-0B8C-FC2D-C0B1-4B0E62EBEF20}"/>
                    </a:ext>
                  </a:extLst>
                </p14:cNvPr>
                <p14:cNvContentPartPr/>
                <p14:nvPr/>
              </p14:nvContentPartPr>
              <p14:xfrm>
                <a:off x="8764450" y="196289"/>
                <a:ext cx="862560" cy="5814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DB848AE-0B8C-FC2D-C0B1-4B0E62EBEF2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755810" y="187289"/>
                  <a:ext cx="880200" cy="59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4A7A9F2-6842-B162-F3E7-616C750DBEEC}"/>
                    </a:ext>
                  </a:extLst>
                </p14:cNvPr>
                <p14:cNvContentPartPr/>
                <p14:nvPr/>
              </p14:nvContentPartPr>
              <p14:xfrm>
                <a:off x="9144250" y="270449"/>
                <a:ext cx="65520" cy="219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4A7A9F2-6842-B162-F3E7-616C750DBEE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135250" y="261809"/>
                  <a:ext cx="8316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8009835-4E9B-AD4F-3D1B-ECA2F409F6DA}"/>
                  </a:ext>
                </a:extLst>
              </p14:cNvPr>
              <p14:cNvContentPartPr/>
              <p14:nvPr/>
            </p14:nvContentPartPr>
            <p14:xfrm>
              <a:off x="693970" y="1374569"/>
              <a:ext cx="1384560" cy="5180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8009835-4E9B-AD4F-3D1B-ECA2F409F6D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5330" y="1365569"/>
                <a:ext cx="1402200" cy="53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323621A9-1801-5CBE-9948-551AA62F6D50}"/>
              </a:ext>
            </a:extLst>
          </p:cNvPr>
          <p:cNvGrpSpPr/>
          <p:nvPr/>
        </p:nvGrpSpPr>
        <p:grpSpPr>
          <a:xfrm>
            <a:off x="2603050" y="1107809"/>
            <a:ext cx="7175880" cy="678960"/>
            <a:chOff x="2603050" y="1107809"/>
            <a:chExt cx="7175880" cy="67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8A7BEE9-7C27-8790-42B4-39BCC1583F45}"/>
                    </a:ext>
                  </a:extLst>
                </p14:cNvPr>
                <p14:cNvContentPartPr/>
                <p14:nvPr/>
              </p14:nvContentPartPr>
              <p14:xfrm>
                <a:off x="2603050" y="1136969"/>
                <a:ext cx="1514880" cy="4726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8A7BEE9-7C27-8790-42B4-39BCC1583F4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94410" y="1127969"/>
                  <a:ext cx="153252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46FFC29-6E9F-77D7-AEAD-EC97CA384E12}"/>
                    </a:ext>
                  </a:extLst>
                </p14:cNvPr>
                <p14:cNvContentPartPr/>
                <p14:nvPr/>
              </p14:nvContentPartPr>
              <p14:xfrm>
                <a:off x="3401890" y="1298249"/>
                <a:ext cx="516960" cy="75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46FFC29-6E9F-77D7-AEAD-EC97CA384E1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92890" y="1289249"/>
                  <a:ext cx="534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9EBFE11-E6B6-7E6C-1C73-D62DD7D55233}"/>
                    </a:ext>
                  </a:extLst>
                </p14:cNvPr>
                <p14:cNvContentPartPr/>
                <p14:nvPr/>
              </p14:nvContentPartPr>
              <p14:xfrm>
                <a:off x="4021450" y="1521449"/>
                <a:ext cx="112680" cy="892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9EBFE11-E6B6-7E6C-1C73-D62DD7D5523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12450" y="1512449"/>
                  <a:ext cx="1303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0EA30B6-BCE8-B22F-A3EE-FA0A217E73B5}"/>
                    </a:ext>
                  </a:extLst>
                </p14:cNvPr>
                <p14:cNvContentPartPr/>
                <p14:nvPr/>
              </p14:nvContentPartPr>
              <p14:xfrm>
                <a:off x="4651450" y="1451609"/>
                <a:ext cx="478080" cy="1422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0EA30B6-BCE8-B22F-A3EE-FA0A217E73B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642450" y="1442609"/>
                  <a:ext cx="4957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3741076-B9BF-6CA0-BB02-6B5FD2E9AF58}"/>
                    </a:ext>
                  </a:extLst>
                </p14:cNvPr>
                <p14:cNvContentPartPr/>
                <p14:nvPr/>
              </p14:nvContentPartPr>
              <p14:xfrm>
                <a:off x="4907410" y="1372769"/>
                <a:ext cx="309600" cy="2563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3741076-B9BF-6CA0-BB02-6B5FD2E9AF5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898410" y="1364129"/>
                  <a:ext cx="3272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E1E8213-C7D6-6DA0-F8FA-7CF7671CC204}"/>
                    </a:ext>
                  </a:extLst>
                </p14:cNvPr>
                <p14:cNvContentPartPr/>
                <p14:nvPr/>
              </p14:nvContentPartPr>
              <p14:xfrm>
                <a:off x="5294410" y="1157489"/>
                <a:ext cx="829080" cy="4507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E1E8213-C7D6-6DA0-F8FA-7CF7671CC20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85410" y="1148849"/>
                  <a:ext cx="84672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A5E07F4-ABC7-161D-C86F-CE5D9D0C8532}"/>
                    </a:ext>
                  </a:extLst>
                </p14:cNvPr>
                <p14:cNvContentPartPr/>
                <p14:nvPr/>
              </p14:nvContentPartPr>
              <p14:xfrm>
                <a:off x="5659810" y="1343609"/>
                <a:ext cx="412920" cy="626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A5E07F4-ABC7-161D-C86F-CE5D9D0C853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650810" y="1334609"/>
                  <a:ext cx="430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EFB06C7-9358-9925-0DD2-94F1F96DC99C}"/>
                    </a:ext>
                  </a:extLst>
                </p14:cNvPr>
                <p14:cNvContentPartPr/>
                <p14:nvPr/>
              </p14:nvContentPartPr>
              <p14:xfrm>
                <a:off x="5603290" y="1273409"/>
                <a:ext cx="14760" cy="104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EFB06C7-9358-9925-0DD2-94F1F96DC99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594650" y="1264769"/>
                  <a:ext cx="32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42D7986-E941-FF25-733E-C2B2D217D29C}"/>
                    </a:ext>
                  </a:extLst>
                </p14:cNvPr>
                <p14:cNvContentPartPr/>
                <p14:nvPr/>
              </p14:nvContentPartPr>
              <p14:xfrm>
                <a:off x="6420130" y="1143449"/>
                <a:ext cx="1815480" cy="4550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42D7986-E941-FF25-733E-C2B2D217D29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411130" y="1134449"/>
                  <a:ext cx="183312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67B313B-2C20-70F7-4515-B51C6AC2D504}"/>
                    </a:ext>
                  </a:extLst>
                </p14:cNvPr>
                <p14:cNvContentPartPr/>
                <p14:nvPr/>
              </p14:nvContentPartPr>
              <p14:xfrm>
                <a:off x="8597410" y="1181609"/>
                <a:ext cx="103680" cy="997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67B313B-2C20-70F7-4515-B51C6AC2D50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588770" y="1172609"/>
                  <a:ext cx="1213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EB779D9-D20E-34B2-559D-06DB6F8AC443}"/>
                    </a:ext>
                  </a:extLst>
                </p14:cNvPr>
                <p14:cNvContentPartPr/>
                <p14:nvPr/>
              </p14:nvContentPartPr>
              <p14:xfrm>
                <a:off x="8761210" y="1136249"/>
                <a:ext cx="87480" cy="1940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EB779D9-D20E-34B2-559D-06DB6F8AC44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752210" y="1127609"/>
                  <a:ext cx="1051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5A6DCEF-A3CB-FA6B-AE1A-EF4B0F5F46B7}"/>
                    </a:ext>
                  </a:extLst>
                </p14:cNvPr>
                <p14:cNvContentPartPr/>
                <p14:nvPr/>
              </p14:nvContentPartPr>
              <p14:xfrm>
                <a:off x="8728450" y="1355489"/>
                <a:ext cx="697680" cy="4312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5A6DCEF-A3CB-FA6B-AE1A-EF4B0F5F46B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719810" y="1346489"/>
                  <a:ext cx="71532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1A9B01C-C648-46F2-C67F-B7B051F2508D}"/>
                    </a:ext>
                  </a:extLst>
                </p14:cNvPr>
                <p14:cNvContentPartPr/>
                <p14:nvPr/>
              </p14:nvContentPartPr>
              <p14:xfrm>
                <a:off x="9568330" y="1107809"/>
                <a:ext cx="26640" cy="1674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1A9B01C-C648-46F2-C67F-B7B051F2508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559330" y="1099169"/>
                  <a:ext cx="442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322C760-FE48-A79E-2622-934A9CC2C314}"/>
                    </a:ext>
                  </a:extLst>
                </p14:cNvPr>
                <p14:cNvContentPartPr/>
                <p14:nvPr/>
              </p14:nvContentPartPr>
              <p14:xfrm>
                <a:off x="9733210" y="1119329"/>
                <a:ext cx="45720" cy="2437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322C760-FE48-A79E-2622-934A9CC2C31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724570" y="1110329"/>
                  <a:ext cx="63360" cy="26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42B5B73-905A-B72B-7750-D8ECD001ACDB}"/>
                  </a:ext>
                </a:extLst>
              </p14:cNvPr>
              <p14:cNvContentPartPr/>
              <p14:nvPr/>
            </p14:nvContentPartPr>
            <p14:xfrm>
              <a:off x="544210" y="2147849"/>
              <a:ext cx="564840" cy="415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42B5B73-905A-B72B-7750-D8ECD001ACD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35570" y="2139209"/>
                <a:ext cx="58248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C1F833F-C935-154E-663D-A53F77CC8E03}"/>
                  </a:ext>
                </a:extLst>
              </p14:cNvPr>
              <p14:cNvContentPartPr/>
              <p14:nvPr/>
            </p14:nvContentPartPr>
            <p14:xfrm>
              <a:off x="645730" y="2292209"/>
              <a:ext cx="388440" cy="7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C1F833F-C935-154E-663D-A53F77CC8E0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37090" y="2283209"/>
                <a:ext cx="4060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B415AA2-D236-458D-A692-69C7803380DE}"/>
                  </a:ext>
                </a:extLst>
              </p14:cNvPr>
              <p14:cNvContentPartPr/>
              <p14:nvPr/>
            </p14:nvContentPartPr>
            <p14:xfrm>
              <a:off x="1478770" y="2105729"/>
              <a:ext cx="1065960" cy="6948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B415AA2-D236-458D-A692-69C7803380D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469770" y="2096729"/>
                <a:ext cx="1083600" cy="71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9EBCA00-F4C3-BA8B-0A5E-CC59284C970A}"/>
                  </a:ext>
                </a:extLst>
              </p14:cNvPr>
              <p14:cNvContentPartPr/>
              <p14:nvPr/>
            </p14:nvContentPartPr>
            <p14:xfrm>
              <a:off x="2008330" y="2101769"/>
              <a:ext cx="70200" cy="511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9EBCA00-F4C3-BA8B-0A5E-CC59284C970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999330" y="2093129"/>
                <a:ext cx="87840" cy="6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5C5FC601-E967-897C-0B22-F5737E93860A}"/>
              </a:ext>
            </a:extLst>
          </p:cNvPr>
          <p:cNvGrpSpPr/>
          <p:nvPr/>
        </p:nvGrpSpPr>
        <p:grpSpPr>
          <a:xfrm>
            <a:off x="2850370" y="1869569"/>
            <a:ext cx="6701040" cy="883440"/>
            <a:chOff x="2850370" y="1869569"/>
            <a:chExt cx="6701040" cy="88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827A87B-BCE6-1A2A-061B-0F3FB935D4BE}"/>
                    </a:ext>
                  </a:extLst>
                </p14:cNvPr>
                <p14:cNvContentPartPr/>
                <p14:nvPr/>
              </p14:nvContentPartPr>
              <p14:xfrm>
                <a:off x="2850370" y="1869569"/>
                <a:ext cx="1989360" cy="8611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827A87B-BCE6-1A2A-061B-0F3FB935D4B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841730" y="1860569"/>
                  <a:ext cx="2007000" cy="87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DEB254D-2AD8-690D-E370-13215C1F7CED}"/>
                    </a:ext>
                  </a:extLst>
                </p14:cNvPr>
                <p14:cNvContentPartPr/>
                <p14:nvPr/>
              </p14:nvContentPartPr>
              <p14:xfrm>
                <a:off x="4629130" y="2110769"/>
                <a:ext cx="226440" cy="129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DEB254D-2AD8-690D-E370-13215C1F7CE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620490" y="2102129"/>
                  <a:ext cx="244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0BDFAB5-E935-DFDC-66F7-B0AEC89BE2A1}"/>
                    </a:ext>
                  </a:extLst>
                </p14:cNvPr>
                <p14:cNvContentPartPr/>
                <p14:nvPr/>
              </p14:nvContentPartPr>
              <p14:xfrm>
                <a:off x="4627330" y="2256569"/>
                <a:ext cx="1023120" cy="2631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0BDFAB5-E935-DFDC-66F7-B0AEC89BE2A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18690" y="2247569"/>
                  <a:ext cx="10407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CC05E79-F903-FC44-3175-B57B2F482BA0}"/>
                    </a:ext>
                  </a:extLst>
                </p14:cNvPr>
                <p14:cNvContentPartPr/>
                <p14:nvPr/>
              </p14:nvContentPartPr>
              <p14:xfrm>
                <a:off x="2931010" y="2176649"/>
                <a:ext cx="406440" cy="943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CC05E79-F903-FC44-3175-B57B2F482BA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922370" y="2168009"/>
                  <a:ext cx="424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216A11C-B84E-CA69-E062-078E290D6D0B}"/>
                    </a:ext>
                  </a:extLst>
                </p14:cNvPr>
                <p14:cNvContentPartPr/>
                <p14:nvPr/>
              </p14:nvContentPartPr>
              <p14:xfrm>
                <a:off x="5471890" y="2532329"/>
                <a:ext cx="218160" cy="2206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216A11C-B84E-CA69-E062-078E290D6D0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462890" y="2523329"/>
                  <a:ext cx="2358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7F0200C-0988-521C-C770-B0E860EFB67A}"/>
                    </a:ext>
                  </a:extLst>
                </p14:cNvPr>
                <p14:cNvContentPartPr/>
                <p14:nvPr/>
              </p14:nvContentPartPr>
              <p14:xfrm>
                <a:off x="6178570" y="2035529"/>
                <a:ext cx="1261800" cy="4532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7F0200C-0988-521C-C770-B0E860EFB67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169930" y="2026889"/>
                  <a:ext cx="127944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0951133-DB5D-6CC4-3CA4-971EAE2AB367}"/>
                    </a:ext>
                  </a:extLst>
                </p14:cNvPr>
                <p14:cNvContentPartPr/>
                <p14:nvPr/>
              </p14:nvContentPartPr>
              <p14:xfrm>
                <a:off x="7731970" y="2128409"/>
                <a:ext cx="510840" cy="4086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0951133-DB5D-6CC4-3CA4-971EAE2AB36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723330" y="2119769"/>
                  <a:ext cx="52848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F2FE9D0-3B88-BDC0-A90A-B8D478466CBD}"/>
                    </a:ext>
                  </a:extLst>
                </p14:cNvPr>
                <p14:cNvContentPartPr/>
                <p14:nvPr/>
              </p14:nvContentPartPr>
              <p14:xfrm>
                <a:off x="8032210" y="2327849"/>
                <a:ext cx="207720" cy="190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F2FE9D0-3B88-BDC0-A90A-B8D478466CB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023570" y="2319209"/>
                  <a:ext cx="225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EA39B2A-88B6-E878-D889-67B513101B70}"/>
                    </a:ext>
                  </a:extLst>
                </p14:cNvPr>
                <p14:cNvContentPartPr/>
                <p14:nvPr/>
              </p14:nvContentPartPr>
              <p14:xfrm>
                <a:off x="7865890" y="2263409"/>
                <a:ext cx="17640" cy="75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EA39B2A-88B6-E878-D889-67B513101B7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857250" y="2254409"/>
                  <a:ext cx="35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8CF7714-3CBC-DE20-944E-4B66E5CB0E8C}"/>
                    </a:ext>
                  </a:extLst>
                </p14:cNvPr>
                <p14:cNvContentPartPr/>
                <p14:nvPr/>
              </p14:nvContentPartPr>
              <p14:xfrm>
                <a:off x="8626210" y="2323889"/>
                <a:ext cx="925200" cy="2718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8CF7714-3CBC-DE20-944E-4B66E5CB0E8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617210" y="2315249"/>
                  <a:ext cx="942840" cy="28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7A4ECE0-B9A5-E3B2-2F1A-53F50325BC1A}"/>
              </a:ext>
            </a:extLst>
          </p:cNvPr>
          <p:cNvGrpSpPr/>
          <p:nvPr/>
        </p:nvGrpSpPr>
        <p:grpSpPr>
          <a:xfrm>
            <a:off x="517930" y="3016529"/>
            <a:ext cx="4924080" cy="903960"/>
            <a:chOff x="517930" y="3016529"/>
            <a:chExt cx="4924080" cy="90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A103681-3075-AADB-DE32-C5ED43DB9EDE}"/>
                    </a:ext>
                  </a:extLst>
                </p14:cNvPr>
                <p14:cNvContentPartPr/>
                <p14:nvPr/>
              </p14:nvContentPartPr>
              <p14:xfrm>
                <a:off x="517930" y="3016529"/>
                <a:ext cx="2212560" cy="9039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A103681-3075-AADB-DE32-C5ED43DB9ED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08930" y="3007529"/>
                  <a:ext cx="2230200" cy="9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4014C3F-8375-B361-4D5F-C48465A1336F}"/>
                    </a:ext>
                  </a:extLst>
                </p14:cNvPr>
                <p14:cNvContentPartPr/>
                <p14:nvPr/>
              </p14:nvContentPartPr>
              <p14:xfrm>
                <a:off x="2703130" y="3333329"/>
                <a:ext cx="144000" cy="1540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4014C3F-8375-B361-4D5F-C48465A1336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94490" y="3324329"/>
                  <a:ext cx="1616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298FF98-EFD6-D4B5-5263-2705BF356E4C}"/>
                    </a:ext>
                  </a:extLst>
                </p14:cNvPr>
                <p14:cNvContentPartPr/>
                <p14:nvPr/>
              </p14:nvContentPartPr>
              <p14:xfrm>
                <a:off x="3348610" y="3347009"/>
                <a:ext cx="212760" cy="1422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298FF98-EFD6-D4B5-5263-2705BF356E4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339970" y="3338009"/>
                  <a:ext cx="2304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BB3A343-8C8C-7A38-CA19-75EF88A6CF38}"/>
                    </a:ext>
                  </a:extLst>
                </p14:cNvPr>
                <p14:cNvContentPartPr/>
                <p14:nvPr/>
              </p14:nvContentPartPr>
              <p14:xfrm>
                <a:off x="3895810" y="3045689"/>
                <a:ext cx="816480" cy="4597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BB3A343-8C8C-7A38-CA19-75EF88A6CF3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887170" y="3036689"/>
                  <a:ext cx="83412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5F01871-BFF7-3CD1-B67A-20692B9EDC2E}"/>
                    </a:ext>
                  </a:extLst>
                </p14:cNvPr>
                <p14:cNvContentPartPr/>
                <p14:nvPr/>
              </p14:nvContentPartPr>
              <p14:xfrm>
                <a:off x="4480090" y="3239009"/>
                <a:ext cx="209160" cy="273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5F01871-BFF7-3CD1-B67A-20692B9EDC2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471450" y="3230009"/>
                  <a:ext cx="226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0597138-4721-F41E-168E-462CE9541C8C}"/>
                    </a:ext>
                  </a:extLst>
                </p14:cNvPr>
                <p14:cNvContentPartPr/>
                <p14:nvPr/>
              </p14:nvContentPartPr>
              <p14:xfrm>
                <a:off x="5081290" y="3041009"/>
                <a:ext cx="360720" cy="7113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0597138-4721-F41E-168E-462CE9541C8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72650" y="3032369"/>
                  <a:ext cx="378360" cy="72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E31D875-2AE2-5711-0B3F-EA692DBBC4ED}"/>
              </a:ext>
            </a:extLst>
          </p:cNvPr>
          <p:cNvGrpSpPr/>
          <p:nvPr/>
        </p:nvGrpSpPr>
        <p:grpSpPr>
          <a:xfrm>
            <a:off x="5886970" y="2992049"/>
            <a:ext cx="2194920" cy="704160"/>
            <a:chOff x="5886970" y="2992049"/>
            <a:chExt cx="2194920" cy="70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2E0529A-CA6A-48BE-4543-48E6D25540E4}"/>
                    </a:ext>
                  </a:extLst>
                </p14:cNvPr>
                <p14:cNvContentPartPr/>
                <p14:nvPr/>
              </p14:nvContentPartPr>
              <p14:xfrm>
                <a:off x="5886970" y="2992049"/>
                <a:ext cx="2194920" cy="7041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2E0529A-CA6A-48BE-4543-48E6D25540E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877970" y="2983409"/>
                  <a:ext cx="2212560" cy="72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9691926-E114-30B1-FDF0-F27A4FF3DA5B}"/>
                    </a:ext>
                  </a:extLst>
                </p14:cNvPr>
                <p14:cNvContentPartPr/>
                <p14:nvPr/>
              </p14:nvContentPartPr>
              <p14:xfrm>
                <a:off x="7387090" y="3156209"/>
                <a:ext cx="40320" cy="176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9691926-E114-30B1-FDF0-F27A4FF3DA5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378090" y="3147569"/>
                  <a:ext cx="57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CF18235-8F1D-3091-A2DB-7436C259AE0D}"/>
                    </a:ext>
                  </a:extLst>
                </p14:cNvPr>
                <p14:cNvContentPartPr/>
                <p14:nvPr/>
              </p14:nvContentPartPr>
              <p14:xfrm>
                <a:off x="6831970" y="3116249"/>
                <a:ext cx="335160" cy="165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CF18235-8F1D-3091-A2DB-7436C259AE0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822970" y="3107609"/>
                  <a:ext cx="35280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070D371-49EE-5361-67AA-D60C68A9F8E5}"/>
              </a:ext>
            </a:extLst>
          </p:cNvPr>
          <p:cNvGrpSpPr/>
          <p:nvPr/>
        </p:nvGrpSpPr>
        <p:grpSpPr>
          <a:xfrm>
            <a:off x="669130" y="4261409"/>
            <a:ext cx="2202840" cy="586800"/>
            <a:chOff x="669130" y="4261409"/>
            <a:chExt cx="2202840" cy="58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3A173A2-DC99-8213-8D5F-12697E46031C}"/>
                    </a:ext>
                  </a:extLst>
                </p14:cNvPr>
                <p14:cNvContentPartPr/>
                <p14:nvPr/>
              </p14:nvContentPartPr>
              <p14:xfrm>
                <a:off x="669490" y="4261409"/>
                <a:ext cx="91440" cy="3434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3A173A2-DC99-8213-8D5F-12697E46031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60850" y="4252409"/>
                  <a:ext cx="1090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A231E3D-5CB6-0830-78BC-84CCABCBFB06}"/>
                    </a:ext>
                  </a:extLst>
                </p14:cNvPr>
                <p14:cNvContentPartPr/>
                <p14:nvPr/>
              </p14:nvContentPartPr>
              <p14:xfrm>
                <a:off x="802330" y="4274009"/>
                <a:ext cx="102600" cy="3380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A231E3D-5CB6-0830-78BC-84CCABCBFB0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93330" y="4265009"/>
                  <a:ext cx="12024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D40E735-183B-253B-40B2-781996625B89}"/>
                    </a:ext>
                  </a:extLst>
                </p14:cNvPr>
                <p14:cNvContentPartPr/>
                <p14:nvPr/>
              </p14:nvContentPartPr>
              <p14:xfrm>
                <a:off x="669130" y="4454009"/>
                <a:ext cx="236160" cy="396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D40E735-183B-253B-40B2-781996625B8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60130" y="4445009"/>
                  <a:ext cx="2538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1B5F673-64A8-CE7C-CF12-9E08155A42DF}"/>
                    </a:ext>
                  </a:extLst>
                </p14:cNvPr>
                <p14:cNvContentPartPr/>
                <p14:nvPr/>
              </p14:nvContentPartPr>
              <p14:xfrm>
                <a:off x="902410" y="4274369"/>
                <a:ext cx="655560" cy="5126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1B5F673-64A8-CE7C-CF12-9E08155A42D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93770" y="4265369"/>
                  <a:ext cx="67320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C0A6A5D-CE2D-602D-C7B1-CA931D3DD03B}"/>
                    </a:ext>
                  </a:extLst>
                </p14:cNvPr>
                <p14:cNvContentPartPr/>
                <p14:nvPr/>
              </p14:nvContentPartPr>
              <p14:xfrm>
                <a:off x="1189690" y="4297409"/>
                <a:ext cx="71640" cy="291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C0A6A5D-CE2D-602D-C7B1-CA931D3DD03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80690" y="4288769"/>
                  <a:ext cx="892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2B60C5F-6F71-05F1-8597-352BD9B07AFF}"/>
                    </a:ext>
                  </a:extLst>
                </p14:cNvPr>
                <p14:cNvContentPartPr/>
                <p14:nvPr/>
              </p14:nvContentPartPr>
              <p14:xfrm>
                <a:off x="1812850" y="4410809"/>
                <a:ext cx="1059120" cy="4374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2B60C5F-6F71-05F1-8597-352BD9B07AF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803850" y="4402169"/>
                  <a:ext cx="1076760" cy="45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A85C6FD-CBB9-0085-7E4C-B556FA460F87}"/>
              </a:ext>
            </a:extLst>
          </p:cNvPr>
          <p:cNvGrpSpPr/>
          <p:nvPr/>
        </p:nvGrpSpPr>
        <p:grpSpPr>
          <a:xfrm>
            <a:off x="3194530" y="3988529"/>
            <a:ext cx="6528240" cy="745560"/>
            <a:chOff x="3194530" y="3988529"/>
            <a:chExt cx="6528240" cy="74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2B8A632-287A-EFFA-5682-7F98F6F95848}"/>
                    </a:ext>
                  </a:extLst>
                </p14:cNvPr>
                <p14:cNvContentPartPr/>
                <p14:nvPr/>
              </p14:nvContentPartPr>
              <p14:xfrm>
                <a:off x="3194530" y="4092569"/>
                <a:ext cx="1520640" cy="6415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2B8A632-287A-EFFA-5682-7F98F6F9584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185890" y="4083929"/>
                  <a:ext cx="1538280" cy="65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4311ADB-4691-083A-7E24-A54BA047DA5E}"/>
                    </a:ext>
                  </a:extLst>
                </p14:cNvPr>
                <p14:cNvContentPartPr/>
                <p14:nvPr/>
              </p14:nvContentPartPr>
              <p14:xfrm>
                <a:off x="3868450" y="4300649"/>
                <a:ext cx="502200" cy="1051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4311ADB-4691-083A-7E24-A54BA047DA5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859450" y="4291649"/>
                  <a:ext cx="5198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2EE4A94-4564-B207-8CAE-AF776EAB019A}"/>
                    </a:ext>
                  </a:extLst>
                </p14:cNvPr>
                <p14:cNvContentPartPr/>
                <p14:nvPr/>
              </p14:nvContentPartPr>
              <p14:xfrm>
                <a:off x="5061490" y="4358609"/>
                <a:ext cx="797760" cy="1627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2EE4A94-4564-B207-8CAE-AF776EAB019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052850" y="4349969"/>
                  <a:ext cx="8154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7A170FE-5BFB-ABD3-879D-56872D9933C1}"/>
                    </a:ext>
                  </a:extLst>
                </p14:cNvPr>
                <p14:cNvContentPartPr/>
                <p14:nvPr/>
              </p14:nvContentPartPr>
              <p14:xfrm>
                <a:off x="6149050" y="3991049"/>
                <a:ext cx="1259280" cy="5083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7A170FE-5BFB-ABD3-879D-56872D9933C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140410" y="3982049"/>
                  <a:ext cx="127692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8D9FD51-87C6-708B-ACC5-B16A25CB65C6}"/>
                    </a:ext>
                  </a:extLst>
                </p14:cNvPr>
                <p14:cNvContentPartPr/>
                <p14:nvPr/>
              </p14:nvContentPartPr>
              <p14:xfrm>
                <a:off x="7607050" y="4137209"/>
                <a:ext cx="723960" cy="3574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8D9FD51-87C6-708B-ACC5-B16A25CB65C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598410" y="4128569"/>
                  <a:ext cx="74160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0623DDF-CC65-D5BA-ACE4-DF329C06EAF1}"/>
                    </a:ext>
                  </a:extLst>
                </p14:cNvPr>
                <p14:cNvContentPartPr/>
                <p14:nvPr/>
              </p14:nvContentPartPr>
              <p14:xfrm>
                <a:off x="8092330" y="4232249"/>
                <a:ext cx="297000" cy="154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0623DDF-CC65-D5BA-ACE4-DF329C06EAF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083330" y="4223249"/>
                  <a:ext cx="314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487AE48-98E1-B54F-8B42-3D47C57F2B50}"/>
                    </a:ext>
                  </a:extLst>
                </p14:cNvPr>
                <p14:cNvContentPartPr/>
                <p14:nvPr/>
              </p14:nvContentPartPr>
              <p14:xfrm>
                <a:off x="8676250" y="3988529"/>
                <a:ext cx="1046520" cy="4791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487AE48-98E1-B54F-8B42-3D47C57F2B5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667250" y="3979529"/>
                  <a:ext cx="106416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478F929-E622-F331-6F62-0116D5A6C5D3}"/>
                    </a:ext>
                  </a:extLst>
                </p14:cNvPr>
                <p14:cNvContentPartPr/>
                <p14:nvPr/>
              </p14:nvContentPartPr>
              <p14:xfrm>
                <a:off x="8908090" y="4185089"/>
                <a:ext cx="494280" cy="165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478F929-E622-F331-6F62-0116D5A6C5D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899090" y="4176089"/>
                  <a:ext cx="51192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2851D7C-20DD-A222-9528-E2F5A0B1E6BB}"/>
                  </a:ext>
                </a:extLst>
              </p14:cNvPr>
              <p14:cNvContentPartPr/>
              <p14:nvPr/>
            </p14:nvContentPartPr>
            <p14:xfrm>
              <a:off x="10005370" y="4093289"/>
              <a:ext cx="1777320" cy="3960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2851D7C-20DD-A222-9528-E2F5A0B1E6B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9996730" y="4084649"/>
                <a:ext cx="1794960" cy="41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ACE5A78-9DE0-D0C5-3F70-84946965BC89}"/>
              </a:ext>
            </a:extLst>
          </p:cNvPr>
          <p:cNvGrpSpPr/>
          <p:nvPr/>
        </p:nvGrpSpPr>
        <p:grpSpPr>
          <a:xfrm>
            <a:off x="456370" y="4930649"/>
            <a:ext cx="9577800" cy="1499760"/>
            <a:chOff x="456370" y="4930649"/>
            <a:chExt cx="9577800" cy="149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9E00706-17F2-742E-A301-1503BDCA7C22}"/>
                    </a:ext>
                  </a:extLst>
                </p14:cNvPr>
                <p14:cNvContentPartPr/>
                <p14:nvPr/>
              </p14:nvContentPartPr>
              <p14:xfrm>
                <a:off x="456370" y="5077169"/>
                <a:ext cx="1758240" cy="3416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9E00706-17F2-742E-A301-1503BDCA7C2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47370" y="5068169"/>
                  <a:ext cx="177588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7399ED6-D177-4CD7-90AF-37791C964F70}"/>
                    </a:ext>
                  </a:extLst>
                </p14:cNvPr>
                <p14:cNvContentPartPr/>
                <p14:nvPr/>
              </p14:nvContentPartPr>
              <p14:xfrm>
                <a:off x="2073850" y="5216129"/>
                <a:ext cx="254160" cy="79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7399ED6-D177-4CD7-90AF-37791C964F7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065210" y="5207489"/>
                  <a:ext cx="2718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D437B30-E0B7-3CF9-40BE-C95F410925DF}"/>
                    </a:ext>
                  </a:extLst>
                </p14:cNvPr>
                <p14:cNvContentPartPr/>
                <p14:nvPr/>
              </p14:nvContentPartPr>
              <p14:xfrm>
                <a:off x="2181490" y="5103809"/>
                <a:ext cx="425880" cy="6735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D437B30-E0B7-3CF9-40BE-C95F410925D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172850" y="5095169"/>
                  <a:ext cx="443520" cy="69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C65F4FB-883C-99DF-205A-CCB83C9EEE58}"/>
                    </a:ext>
                  </a:extLst>
                </p14:cNvPr>
                <p14:cNvContentPartPr/>
                <p14:nvPr/>
              </p14:nvContentPartPr>
              <p14:xfrm>
                <a:off x="1919770" y="5195249"/>
                <a:ext cx="42120" cy="86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C65F4FB-883C-99DF-205A-CCB83C9EEE5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911130" y="5186249"/>
                  <a:ext cx="597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BF1374C-3ED3-2C2B-3B69-157D715A6108}"/>
                    </a:ext>
                  </a:extLst>
                </p14:cNvPr>
                <p14:cNvContentPartPr/>
                <p14:nvPr/>
              </p14:nvContentPartPr>
              <p14:xfrm>
                <a:off x="631330" y="5021009"/>
                <a:ext cx="35640" cy="374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BF1374C-3ED3-2C2B-3B69-157D715A610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22690" y="5012369"/>
                  <a:ext cx="532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7D5917B-1B20-C550-5447-99583F9D2D05}"/>
                    </a:ext>
                  </a:extLst>
                </p14:cNvPr>
                <p14:cNvContentPartPr/>
                <p14:nvPr/>
              </p14:nvContentPartPr>
              <p14:xfrm>
                <a:off x="2738410" y="5437529"/>
                <a:ext cx="159120" cy="1692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7D5917B-1B20-C550-5447-99583F9D2D0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729770" y="5428889"/>
                  <a:ext cx="1767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4837708-0641-2CBA-2C3D-72B2DE9C2CFA}"/>
                    </a:ext>
                  </a:extLst>
                </p14:cNvPr>
                <p14:cNvContentPartPr/>
                <p14:nvPr/>
              </p14:nvContentPartPr>
              <p14:xfrm>
                <a:off x="3252850" y="4976009"/>
                <a:ext cx="1424880" cy="5662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4837708-0641-2CBA-2C3D-72B2DE9C2CF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244210" y="4967369"/>
                  <a:ext cx="1442520" cy="58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BA0C81B-13E8-2715-4BED-74819BDBD02C}"/>
                    </a:ext>
                  </a:extLst>
                </p14:cNvPr>
                <p14:cNvContentPartPr/>
                <p14:nvPr/>
              </p14:nvContentPartPr>
              <p14:xfrm>
                <a:off x="4866370" y="4961249"/>
                <a:ext cx="490320" cy="4402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BA0C81B-13E8-2715-4BED-74819BDBD02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857730" y="4952249"/>
                  <a:ext cx="50796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0C5080F-BCF6-3C60-D343-4BA5F386CE25}"/>
                    </a:ext>
                  </a:extLst>
                </p14:cNvPr>
                <p14:cNvContentPartPr/>
                <p14:nvPr/>
              </p14:nvContentPartPr>
              <p14:xfrm>
                <a:off x="5161570" y="5190929"/>
                <a:ext cx="301320" cy="158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0C5080F-BCF6-3C60-D343-4BA5F386CE2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152570" y="5182289"/>
                  <a:ext cx="318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569C21A-A746-2E7B-6309-18BAAE31CAD5}"/>
                    </a:ext>
                  </a:extLst>
                </p14:cNvPr>
                <p14:cNvContentPartPr/>
                <p14:nvPr/>
              </p14:nvContentPartPr>
              <p14:xfrm>
                <a:off x="4992730" y="5009849"/>
                <a:ext cx="114120" cy="201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569C21A-A746-2E7B-6309-18BAAE31CAD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984090" y="5000849"/>
                  <a:ext cx="1317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8DB3049-D353-0371-5228-F33B72C2B4EA}"/>
                    </a:ext>
                  </a:extLst>
                </p14:cNvPr>
                <p14:cNvContentPartPr/>
                <p14:nvPr/>
              </p14:nvContentPartPr>
              <p14:xfrm>
                <a:off x="5702290" y="5183009"/>
                <a:ext cx="1069560" cy="4586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8DB3049-D353-0371-5228-F33B72C2B4E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693290" y="5174369"/>
                  <a:ext cx="108720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396EC1B-0B2F-8337-78C3-E60C89B39DA0}"/>
                    </a:ext>
                  </a:extLst>
                </p14:cNvPr>
                <p14:cNvContentPartPr/>
                <p14:nvPr/>
              </p14:nvContentPartPr>
              <p14:xfrm>
                <a:off x="6635770" y="5086889"/>
                <a:ext cx="52560" cy="205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396EC1B-0B2F-8337-78C3-E60C89B39DA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627130" y="5078249"/>
                  <a:ext cx="70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01290FC-6AEB-6B5F-E01C-85D35316CF16}"/>
                    </a:ext>
                  </a:extLst>
                </p14:cNvPr>
                <p14:cNvContentPartPr/>
                <p14:nvPr/>
              </p14:nvContentPartPr>
              <p14:xfrm>
                <a:off x="6686170" y="4947569"/>
                <a:ext cx="1621440" cy="4903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01290FC-6AEB-6B5F-E01C-85D35316CF1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677170" y="4938929"/>
                  <a:ext cx="163908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4F29108-D941-9347-3BE6-57A5CD455BA3}"/>
                    </a:ext>
                  </a:extLst>
                </p14:cNvPr>
                <p14:cNvContentPartPr/>
                <p14:nvPr/>
              </p14:nvContentPartPr>
              <p14:xfrm>
                <a:off x="7789930" y="5177969"/>
                <a:ext cx="322200" cy="248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4F29108-D941-9347-3BE6-57A5CD455BA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781290" y="5168969"/>
                  <a:ext cx="339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8BC6480-9AD3-3788-5433-49EBEE16FB99}"/>
                    </a:ext>
                  </a:extLst>
                </p14:cNvPr>
                <p14:cNvContentPartPr/>
                <p14:nvPr/>
              </p14:nvContentPartPr>
              <p14:xfrm>
                <a:off x="7085410" y="5134769"/>
                <a:ext cx="26640" cy="176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8BC6480-9AD3-3788-5433-49EBEE16FB9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076770" y="5126129"/>
                  <a:ext cx="442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747A5C4-4EF6-BDA8-A0D8-D7415E938B74}"/>
                    </a:ext>
                  </a:extLst>
                </p14:cNvPr>
                <p14:cNvContentPartPr/>
                <p14:nvPr/>
              </p14:nvContentPartPr>
              <p14:xfrm>
                <a:off x="8576530" y="4930649"/>
                <a:ext cx="1457640" cy="5137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747A5C4-4EF6-BDA8-A0D8-D7415E938B7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567890" y="4921649"/>
                  <a:ext cx="147528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8C217B1-1D35-FE88-ACBC-50C03765D5E9}"/>
                    </a:ext>
                  </a:extLst>
                </p14:cNvPr>
                <p14:cNvContentPartPr/>
                <p14:nvPr/>
              </p14:nvContentPartPr>
              <p14:xfrm>
                <a:off x="9291850" y="5019209"/>
                <a:ext cx="326880" cy="1576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8C217B1-1D35-FE88-ACBC-50C03765D5E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283210" y="5010569"/>
                  <a:ext cx="3445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164F26E-5142-1518-BA8A-D01FD2763A36}"/>
                    </a:ext>
                  </a:extLst>
                </p14:cNvPr>
                <p14:cNvContentPartPr/>
                <p14:nvPr/>
              </p14:nvContentPartPr>
              <p14:xfrm>
                <a:off x="472210" y="5608169"/>
                <a:ext cx="803880" cy="6429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164F26E-5142-1518-BA8A-D01FD2763A3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63210" y="5599169"/>
                  <a:ext cx="821520" cy="66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4C0DE74-4303-A827-55AD-DF9AC66FA562}"/>
                    </a:ext>
                  </a:extLst>
                </p14:cNvPr>
                <p14:cNvContentPartPr/>
                <p14:nvPr/>
              </p14:nvContentPartPr>
              <p14:xfrm>
                <a:off x="624850" y="5918849"/>
                <a:ext cx="592560" cy="464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4C0DE74-4303-A827-55AD-DF9AC66FA56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16210" y="5910209"/>
                  <a:ext cx="610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30A85D3-4B10-BC07-4EAB-1B35F874718B}"/>
                    </a:ext>
                  </a:extLst>
                </p14:cNvPr>
                <p14:cNvContentPartPr/>
                <p14:nvPr/>
              </p14:nvContentPartPr>
              <p14:xfrm>
                <a:off x="1421890" y="5887889"/>
                <a:ext cx="1061640" cy="3560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30A85D3-4B10-BC07-4EAB-1B35F874718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412890" y="5879249"/>
                  <a:ext cx="107928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DF1A9D9-C78F-B6B3-6508-E2B734EAD834}"/>
                    </a:ext>
                  </a:extLst>
                </p14:cNvPr>
                <p14:cNvContentPartPr/>
                <p14:nvPr/>
              </p14:nvContentPartPr>
              <p14:xfrm>
                <a:off x="2301370" y="5982209"/>
                <a:ext cx="259200" cy="331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DF1A9D9-C78F-B6B3-6508-E2B734EAD83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292730" y="5973569"/>
                  <a:ext cx="2768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CD0FD52-B637-FB50-8686-C8ADAB9374BD}"/>
                    </a:ext>
                  </a:extLst>
                </p14:cNvPr>
                <p14:cNvContentPartPr/>
                <p14:nvPr/>
              </p14:nvContentPartPr>
              <p14:xfrm>
                <a:off x="2876650" y="5921369"/>
                <a:ext cx="380160" cy="5090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CD0FD52-B637-FB50-8686-C8ADAB9374B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868010" y="5912729"/>
                  <a:ext cx="39780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6AB4BF5-3461-A8E4-8B11-147D392D149D}"/>
                    </a:ext>
                  </a:extLst>
                </p14:cNvPr>
                <p14:cNvContentPartPr/>
                <p14:nvPr/>
              </p14:nvContentPartPr>
              <p14:xfrm>
                <a:off x="3589450" y="5735969"/>
                <a:ext cx="735480" cy="5266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6AB4BF5-3461-A8E4-8B11-147D392D149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580450" y="5727329"/>
                  <a:ext cx="75312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ECAFE7A-9B4A-185F-4AC8-0D17BDF1E75C}"/>
                    </a:ext>
                  </a:extLst>
                </p14:cNvPr>
                <p14:cNvContentPartPr/>
                <p14:nvPr/>
              </p14:nvContentPartPr>
              <p14:xfrm>
                <a:off x="3504130" y="5957729"/>
                <a:ext cx="543960" cy="1152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ECAFE7A-9B4A-185F-4AC8-0D17BDF1E75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495490" y="5949089"/>
                  <a:ext cx="5616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9EFB61D-82B2-340E-A9F2-EE73FE9B5A87}"/>
                    </a:ext>
                  </a:extLst>
                </p14:cNvPr>
                <p14:cNvContentPartPr/>
                <p14:nvPr/>
              </p14:nvContentPartPr>
              <p14:xfrm>
                <a:off x="4506370" y="5880689"/>
                <a:ext cx="2150640" cy="4525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9EFB61D-82B2-340E-A9F2-EE73FE9B5A8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497730" y="5871689"/>
                  <a:ext cx="2168280" cy="47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ABF85327-1809-B30F-C1B6-D3B98F0CF7D4}"/>
                  </a:ext>
                </a:extLst>
              </p14:cNvPr>
              <p14:cNvContentPartPr/>
              <p14:nvPr/>
            </p14:nvContentPartPr>
            <p14:xfrm>
              <a:off x="6809290" y="6293609"/>
              <a:ext cx="30600" cy="5436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ABF85327-1809-B30F-C1B6-D3B98F0CF7D4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800290" y="6284609"/>
                <a:ext cx="4824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7CF025B-29B6-5875-31D5-3A4B67F8A30F}"/>
              </a:ext>
            </a:extLst>
          </p:cNvPr>
          <p:cNvGrpSpPr/>
          <p:nvPr/>
        </p:nvGrpSpPr>
        <p:grpSpPr>
          <a:xfrm>
            <a:off x="7319410" y="5771609"/>
            <a:ext cx="4476600" cy="598680"/>
            <a:chOff x="7319410" y="5771609"/>
            <a:chExt cx="4476600" cy="59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6F5734F-EB60-5DCA-0F9A-B4517E722E73}"/>
                    </a:ext>
                  </a:extLst>
                </p14:cNvPr>
                <p14:cNvContentPartPr/>
                <p14:nvPr/>
              </p14:nvContentPartPr>
              <p14:xfrm>
                <a:off x="7319410" y="5810489"/>
                <a:ext cx="1783800" cy="4680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6F5734F-EB60-5DCA-0F9A-B4517E722E7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310770" y="5801489"/>
                  <a:ext cx="180144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924AB14-6759-CBDB-2E0B-A0BFFE5F6C37}"/>
                    </a:ext>
                  </a:extLst>
                </p14:cNvPr>
                <p14:cNvContentPartPr/>
                <p14:nvPr/>
              </p14:nvContentPartPr>
              <p14:xfrm>
                <a:off x="8400130" y="5923169"/>
                <a:ext cx="500400" cy="435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924AB14-6759-CBDB-2E0B-A0BFFE5F6C3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391490" y="5914169"/>
                  <a:ext cx="5180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08B1114-1AD7-313B-E3F7-6A9B8E545B94}"/>
                    </a:ext>
                  </a:extLst>
                </p14:cNvPr>
                <p14:cNvContentPartPr/>
                <p14:nvPr/>
              </p14:nvContentPartPr>
              <p14:xfrm>
                <a:off x="9327130" y="5771609"/>
                <a:ext cx="858600" cy="3996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08B1114-1AD7-313B-E3F7-6A9B8E545B9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318490" y="5762609"/>
                  <a:ext cx="87624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B2FEF02-0E12-32FF-C223-3D16A615345D}"/>
                    </a:ext>
                  </a:extLst>
                </p14:cNvPr>
                <p14:cNvContentPartPr/>
                <p14:nvPr/>
              </p14:nvContentPartPr>
              <p14:xfrm>
                <a:off x="9343330" y="5987609"/>
                <a:ext cx="418320" cy="709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B2FEF02-0E12-32FF-C223-3D16A615345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334690" y="5978969"/>
                  <a:ext cx="4359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5C8F786-4D93-061F-F098-4CB4ECC05FA4}"/>
                    </a:ext>
                  </a:extLst>
                </p14:cNvPr>
                <p14:cNvContentPartPr/>
                <p14:nvPr/>
              </p14:nvContentPartPr>
              <p14:xfrm>
                <a:off x="10354570" y="5804729"/>
                <a:ext cx="1441440" cy="5655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5C8F786-4D93-061F-F098-4CB4ECC05FA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345930" y="5795729"/>
                  <a:ext cx="1459080" cy="58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F1A424F-599B-5580-E9DA-4AD27C9EED77}"/>
              </a:ext>
            </a:extLst>
          </p:cNvPr>
          <p:cNvGrpSpPr/>
          <p:nvPr/>
        </p:nvGrpSpPr>
        <p:grpSpPr>
          <a:xfrm>
            <a:off x="7176490" y="6360929"/>
            <a:ext cx="1604520" cy="381240"/>
            <a:chOff x="7176490" y="6360929"/>
            <a:chExt cx="1604520" cy="38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6604B09-1E8D-3D46-EF13-8D0E50110358}"/>
                    </a:ext>
                  </a:extLst>
                </p14:cNvPr>
                <p14:cNvContentPartPr/>
                <p14:nvPr/>
              </p14:nvContentPartPr>
              <p14:xfrm>
                <a:off x="7176490" y="6360929"/>
                <a:ext cx="1355400" cy="3812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6604B09-1E8D-3D46-EF13-8D0E5011035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167490" y="6351929"/>
                  <a:ext cx="137304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8818407-EA63-8DC2-0266-8C7D8A382F70}"/>
                    </a:ext>
                  </a:extLst>
                </p14:cNvPr>
                <p14:cNvContentPartPr/>
                <p14:nvPr/>
              </p14:nvContentPartPr>
              <p14:xfrm>
                <a:off x="7785610" y="6428249"/>
                <a:ext cx="619560" cy="446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8818407-EA63-8DC2-0266-8C7D8A382F7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776970" y="6419609"/>
                  <a:ext cx="6372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8960360-9C00-CDA7-C5A6-CA3FF901C352}"/>
                    </a:ext>
                  </a:extLst>
                </p14:cNvPr>
                <p14:cNvContentPartPr/>
                <p14:nvPr/>
              </p14:nvContentPartPr>
              <p14:xfrm>
                <a:off x="8741770" y="6674129"/>
                <a:ext cx="39240" cy="302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8960360-9C00-CDA7-C5A6-CA3FF901C35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732770" y="6665489"/>
                  <a:ext cx="56880" cy="47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16487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846A949-336E-1C97-91B6-9C6D4498612D}"/>
              </a:ext>
            </a:extLst>
          </p:cNvPr>
          <p:cNvGrpSpPr/>
          <p:nvPr/>
        </p:nvGrpSpPr>
        <p:grpSpPr>
          <a:xfrm>
            <a:off x="1205530" y="318689"/>
            <a:ext cx="698400" cy="397080"/>
            <a:chOff x="1205530" y="318689"/>
            <a:chExt cx="698400" cy="39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8DA0CA5-C04D-4C6E-CEA8-7FB82C7B8AD8}"/>
                    </a:ext>
                  </a:extLst>
                </p14:cNvPr>
                <p14:cNvContentPartPr/>
                <p14:nvPr/>
              </p14:nvContentPartPr>
              <p14:xfrm>
                <a:off x="1205530" y="336689"/>
                <a:ext cx="151200" cy="379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8DA0CA5-C04D-4C6E-CEA8-7FB82C7B8AD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96530" y="328049"/>
                  <a:ext cx="16884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E95B3F3-51D7-A440-CF12-F3E67CB55D48}"/>
                    </a:ext>
                  </a:extLst>
                </p14:cNvPr>
                <p14:cNvContentPartPr/>
                <p14:nvPr/>
              </p14:nvContentPartPr>
              <p14:xfrm>
                <a:off x="1319290" y="318689"/>
                <a:ext cx="280440" cy="370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E95B3F3-51D7-A440-CF12-F3E67CB55D4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10650" y="310049"/>
                  <a:ext cx="2980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CAA017A-DBC4-B482-31BC-E09F172909E8}"/>
                    </a:ext>
                  </a:extLst>
                </p14:cNvPr>
                <p14:cNvContentPartPr/>
                <p14:nvPr/>
              </p14:nvContentPartPr>
              <p14:xfrm>
                <a:off x="1275010" y="425609"/>
                <a:ext cx="270720" cy="716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CAA017A-DBC4-B482-31BC-E09F172909E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66010" y="416609"/>
                  <a:ext cx="2883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89F4B58-8303-ADA5-13C4-ED7CBB0691E9}"/>
                    </a:ext>
                  </a:extLst>
                </p14:cNvPr>
                <p14:cNvContentPartPr/>
                <p14:nvPr/>
              </p14:nvContentPartPr>
              <p14:xfrm>
                <a:off x="1577050" y="523529"/>
                <a:ext cx="326880" cy="1382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89F4B58-8303-ADA5-13C4-ED7CBB0691E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68050" y="514529"/>
                  <a:ext cx="34452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6FAFEE9-E34A-C24D-D6AA-0C1F1BA9DE85}"/>
              </a:ext>
            </a:extLst>
          </p:cNvPr>
          <p:cNvGrpSpPr/>
          <p:nvPr/>
        </p:nvGrpSpPr>
        <p:grpSpPr>
          <a:xfrm>
            <a:off x="2538610" y="280169"/>
            <a:ext cx="1557000" cy="350640"/>
            <a:chOff x="2538610" y="280169"/>
            <a:chExt cx="1557000" cy="35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F8AC83D-4438-B602-A95A-2DA327DC1A24}"/>
                    </a:ext>
                  </a:extLst>
                </p14:cNvPr>
                <p14:cNvContentPartPr/>
                <p14:nvPr/>
              </p14:nvContentPartPr>
              <p14:xfrm>
                <a:off x="2538610" y="280169"/>
                <a:ext cx="114120" cy="3416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F8AC83D-4438-B602-A95A-2DA327DC1A2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29610" y="271529"/>
                  <a:ext cx="13176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F621579-74F5-BD2F-DACE-551B893B44A3}"/>
                    </a:ext>
                  </a:extLst>
                </p14:cNvPr>
                <p14:cNvContentPartPr/>
                <p14:nvPr/>
              </p14:nvContentPartPr>
              <p14:xfrm>
                <a:off x="2672170" y="353249"/>
                <a:ext cx="191520" cy="2462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F621579-74F5-BD2F-DACE-551B893B44A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63530" y="344609"/>
                  <a:ext cx="2091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AFFD2F6-E8DE-C194-D8F3-5E391A494349}"/>
                    </a:ext>
                  </a:extLst>
                </p14:cNvPr>
                <p14:cNvContentPartPr/>
                <p14:nvPr/>
              </p14:nvContentPartPr>
              <p14:xfrm>
                <a:off x="2936410" y="358649"/>
                <a:ext cx="179280" cy="2138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AFFD2F6-E8DE-C194-D8F3-5E391A49434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27770" y="349649"/>
                  <a:ext cx="1969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0D761E8-CAB2-5BEE-3147-5457AAFE3D55}"/>
                    </a:ext>
                  </a:extLst>
                </p14:cNvPr>
                <p14:cNvContentPartPr/>
                <p14:nvPr/>
              </p14:nvContentPartPr>
              <p14:xfrm>
                <a:off x="3171490" y="323009"/>
                <a:ext cx="378360" cy="3078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0D761E8-CAB2-5BEE-3147-5457AAFE3D5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62850" y="314369"/>
                  <a:ext cx="39600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B3993D3-54CC-9FE0-69D1-B41205EABBFF}"/>
                    </a:ext>
                  </a:extLst>
                </p14:cNvPr>
                <p14:cNvContentPartPr/>
                <p14:nvPr/>
              </p14:nvContentPartPr>
              <p14:xfrm>
                <a:off x="3635170" y="423449"/>
                <a:ext cx="103680" cy="1497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B3993D3-54CC-9FE0-69D1-B41205EABBF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26170" y="414809"/>
                  <a:ext cx="1213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4E36DFE-C96B-FEE7-75BF-C7440169DF16}"/>
                    </a:ext>
                  </a:extLst>
                </p14:cNvPr>
                <p14:cNvContentPartPr/>
                <p14:nvPr/>
              </p14:nvContentPartPr>
              <p14:xfrm>
                <a:off x="3857650" y="317609"/>
                <a:ext cx="237960" cy="2988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4E36DFE-C96B-FEE7-75BF-C7440169DF1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48650" y="308969"/>
                  <a:ext cx="255600" cy="31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732AE3F-CFCF-210D-F9B8-035E711265D7}"/>
              </a:ext>
            </a:extLst>
          </p:cNvPr>
          <p:cNvGrpSpPr/>
          <p:nvPr/>
        </p:nvGrpSpPr>
        <p:grpSpPr>
          <a:xfrm>
            <a:off x="4516450" y="224369"/>
            <a:ext cx="2143080" cy="808200"/>
            <a:chOff x="4516450" y="224369"/>
            <a:chExt cx="2143080" cy="80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13DE3E7-F16D-70FA-5941-EB150CD59EFF}"/>
                    </a:ext>
                  </a:extLst>
                </p14:cNvPr>
                <p14:cNvContentPartPr/>
                <p14:nvPr/>
              </p14:nvContentPartPr>
              <p14:xfrm>
                <a:off x="4516450" y="224369"/>
                <a:ext cx="2143080" cy="8082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13DE3E7-F16D-70FA-5941-EB150CD59EF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07450" y="215369"/>
                  <a:ext cx="2160720" cy="82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C5D1C3B-38DE-22CE-C8C2-C00A7919BE81}"/>
                    </a:ext>
                  </a:extLst>
                </p14:cNvPr>
                <p14:cNvContentPartPr/>
                <p14:nvPr/>
              </p14:nvContentPartPr>
              <p14:xfrm>
                <a:off x="6396370" y="386009"/>
                <a:ext cx="19440" cy="320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C5D1C3B-38DE-22CE-C8C2-C00A7919BE8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387730" y="377369"/>
                  <a:ext cx="3708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458B1C8-A61A-6CFA-0DBF-6045DFFC010B}"/>
              </a:ext>
            </a:extLst>
          </p:cNvPr>
          <p:cNvGrpSpPr/>
          <p:nvPr/>
        </p:nvGrpSpPr>
        <p:grpSpPr>
          <a:xfrm>
            <a:off x="7150570" y="186929"/>
            <a:ext cx="1434240" cy="515520"/>
            <a:chOff x="7150570" y="186929"/>
            <a:chExt cx="1434240" cy="51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9DB7994-36CB-3C11-46D5-92032A3CE51F}"/>
                    </a:ext>
                  </a:extLst>
                </p14:cNvPr>
                <p14:cNvContentPartPr/>
                <p14:nvPr/>
              </p14:nvContentPartPr>
              <p14:xfrm>
                <a:off x="7150570" y="258209"/>
                <a:ext cx="941760" cy="4442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9DB7994-36CB-3C11-46D5-92032A3CE51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141930" y="249569"/>
                  <a:ext cx="95940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E568595-9FDD-8F03-8EE4-B591E5566D0C}"/>
                    </a:ext>
                  </a:extLst>
                </p14:cNvPr>
                <p14:cNvContentPartPr/>
                <p14:nvPr/>
              </p14:nvContentPartPr>
              <p14:xfrm>
                <a:off x="8092690" y="186929"/>
                <a:ext cx="492120" cy="414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E568595-9FDD-8F03-8EE4-B591E5566D0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084050" y="178289"/>
                  <a:ext cx="509760" cy="43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3D0F220-B82A-F958-42A3-778E9DFF9F1A}"/>
                  </a:ext>
                </a:extLst>
              </p14:cNvPr>
              <p14:cNvContentPartPr/>
              <p14:nvPr/>
            </p14:nvContentPartPr>
            <p14:xfrm>
              <a:off x="2129650" y="1260449"/>
              <a:ext cx="21960" cy="64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3D0F220-B82A-F958-42A3-778E9DFF9F1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21010" y="1251449"/>
                <a:ext cx="3960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06601D90-A556-D470-E896-A4FD5A1BD38C}"/>
              </a:ext>
            </a:extLst>
          </p:cNvPr>
          <p:cNvGrpSpPr/>
          <p:nvPr/>
        </p:nvGrpSpPr>
        <p:grpSpPr>
          <a:xfrm>
            <a:off x="1262770" y="1064249"/>
            <a:ext cx="5895720" cy="687240"/>
            <a:chOff x="1262770" y="1064249"/>
            <a:chExt cx="5895720" cy="68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F3105A1-BDED-6E75-A9AF-11556389864D}"/>
                    </a:ext>
                  </a:extLst>
                </p14:cNvPr>
                <p14:cNvContentPartPr/>
                <p14:nvPr/>
              </p14:nvContentPartPr>
              <p14:xfrm>
                <a:off x="1262770" y="1120409"/>
                <a:ext cx="1137600" cy="4456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F3105A1-BDED-6E75-A9AF-11556389864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253770" y="1111769"/>
                  <a:ext cx="115524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175A181-8DF3-D1E3-6558-B43A2429B260}"/>
                    </a:ext>
                  </a:extLst>
                </p14:cNvPr>
                <p14:cNvContentPartPr/>
                <p14:nvPr/>
              </p14:nvContentPartPr>
              <p14:xfrm>
                <a:off x="2167450" y="1252169"/>
                <a:ext cx="273600" cy="230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175A181-8DF3-D1E3-6558-B43A2429B26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58450" y="1243169"/>
                  <a:ext cx="2912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5482C3E-B0B8-C117-D3F5-D4BF3EFA8463}"/>
                    </a:ext>
                  </a:extLst>
                </p14:cNvPr>
                <p14:cNvContentPartPr/>
                <p14:nvPr/>
              </p14:nvContentPartPr>
              <p14:xfrm>
                <a:off x="3088690" y="1115369"/>
                <a:ext cx="34200" cy="2156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5482C3E-B0B8-C117-D3F5-D4BF3EFA846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79690" y="1106729"/>
                  <a:ext cx="518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FDC7E4A-8516-96F2-8077-FF942FAFC632}"/>
                    </a:ext>
                  </a:extLst>
                </p14:cNvPr>
                <p14:cNvContentPartPr/>
                <p14:nvPr/>
              </p14:nvContentPartPr>
              <p14:xfrm>
                <a:off x="2853250" y="1331369"/>
                <a:ext cx="430200" cy="716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FDC7E4A-8516-96F2-8077-FF942FAFC63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44610" y="1322369"/>
                  <a:ext cx="4478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F701719-4909-D505-AFB3-61D50635F718}"/>
                    </a:ext>
                  </a:extLst>
                </p14:cNvPr>
                <p14:cNvContentPartPr/>
                <p14:nvPr/>
              </p14:nvContentPartPr>
              <p14:xfrm>
                <a:off x="2913730" y="1507409"/>
                <a:ext cx="239760" cy="1821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F701719-4909-D505-AFB3-61D50635F71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04730" y="1498769"/>
                  <a:ext cx="2574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C4CE3FC-697F-E172-F826-ECF04E364148}"/>
                    </a:ext>
                  </a:extLst>
                </p14:cNvPr>
                <p14:cNvContentPartPr/>
                <p14:nvPr/>
              </p14:nvContentPartPr>
              <p14:xfrm>
                <a:off x="3676930" y="1064249"/>
                <a:ext cx="673920" cy="4755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C4CE3FC-697F-E172-F826-ECF04E36414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667930" y="1055249"/>
                  <a:ext cx="69156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3469FF2-9B96-DC44-6A8D-1C6BA287ED6B}"/>
                    </a:ext>
                  </a:extLst>
                </p14:cNvPr>
                <p14:cNvContentPartPr/>
                <p14:nvPr/>
              </p14:nvContentPartPr>
              <p14:xfrm>
                <a:off x="3801850" y="1316609"/>
                <a:ext cx="369360" cy="104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3469FF2-9B96-DC44-6A8D-1C6BA287ED6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93210" y="1307969"/>
                  <a:ext cx="387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BFAB45F-2454-A3A4-4985-CE20DFD6EEF4}"/>
                    </a:ext>
                  </a:extLst>
                </p14:cNvPr>
                <p14:cNvContentPartPr/>
                <p14:nvPr/>
              </p14:nvContentPartPr>
              <p14:xfrm>
                <a:off x="4713010" y="1345769"/>
                <a:ext cx="1258920" cy="4057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BFAB45F-2454-A3A4-4985-CE20DFD6EEF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04370" y="1337129"/>
                  <a:ext cx="127656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CF4F266-C677-8B15-47A3-09376417FE60}"/>
                    </a:ext>
                  </a:extLst>
                </p14:cNvPr>
                <p14:cNvContentPartPr/>
                <p14:nvPr/>
              </p14:nvContentPartPr>
              <p14:xfrm>
                <a:off x="6392770" y="1303649"/>
                <a:ext cx="765720" cy="3682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CF4F266-C677-8B15-47A3-09376417FE6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384130" y="1295009"/>
                  <a:ext cx="783360" cy="38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0E1B2E6-FF87-4CDF-5CF7-353AB71BE69B}"/>
              </a:ext>
            </a:extLst>
          </p:cNvPr>
          <p:cNvGrpSpPr/>
          <p:nvPr/>
        </p:nvGrpSpPr>
        <p:grpSpPr>
          <a:xfrm>
            <a:off x="7469530" y="963809"/>
            <a:ext cx="535680" cy="415080"/>
            <a:chOff x="7469530" y="963809"/>
            <a:chExt cx="535680" cy="41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FA2B7D1-B0AB-7C09-587D-5CAB139D02ED}"/>
                    </a:ext>
                  </a:extLst>
                </p14:cNvPr>
                <p14:cNvContentPartPr/>
                <p14:nvPr/>
              </p14:nvContentPartPr>
              <p14:xfrm>
                <a:off x="7469530" y="963809"/>
                <a:ext cx="535680" cy="4150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FA2B7D1-B0AB-7C09-587D-5CAB139D02E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60530" y="954809"/>
                  <a:ext cx="55332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6123832-4EDB-0B22-2F4C-1A74A63069AB}"/>
                    </a:ext>
                  </a:extLst>
                </p14:cNvPr>
                <p14:cNvContentPartPr/>
                <p14:nvPr/>
              </p14:nvContentPartPr>
              <p14:xfrm>
                <a:off x="7589050" y="1122209"/>
                <a:ext cx="395280" cy="136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6123832-4EDB-0B22-2F4C-1A74A63069A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80410" y="1113569"/>
                  <a:ext cx="41292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D1EED2E-AC8F-8C70-AC66-4EDBCA68C5CC}"/>
              </a:ext>
            </a:extLst>
          </p:cNvPr>
          <p:cNvGrpSpPr/>
          <p:nvPr/>
        </p:nvGrpSpPr>
        <p:grpSpPr>
          <a:xfrm>
            <a:off x="989170" y="2056049"/>
            <a:ext cx="2009880" cy="418680"/>
            <a:chOff x="989170" y="2056049"/>
            <a:chExt cx="2009880" cy="41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8CD8762-8690-A464-1872-DF4269359DC0}"/>
                    </a:ext>
                  </a:extLst>
                </p14:cNvPr>
                <p14:cNvContentPartPr/>
                <p14:nvPr/>
              </p14:nvContentPartPr>
              <p14:xfrm>
                <a:off x="989170" y="2056049"/>
                <a:ext cx="2009880" cy="4186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8CD8762-8690-A464-1872-DF4269359DC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80170" y="2047409"/>
                  <a:ext cx="202752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874A325-AC36-4CFA-3F00-DE72967ADEAB}"/>
                    </a:ext>
                  </a:extLst>
                </p14:cNvPr>
                <p14:cNvContentPartPr/>
                <p14:nvPr/>
              </p14:nvContentPartPr>
              <p14:xfrm>
                <a:off x="2620330" y="2116169"/>
                <a:ext cx="8640" cy="136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874A325-AC36-4CFA-3F00-DE72967ADEA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611330" y="2107529"/>
                  <a:ext cx="26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288BDD1-8A9B-D698-3497-F2627A35F5F0}"/>
                    </a:ext>
                  </a:extLst>
                </p14:cNvPr>
                <p14:cNvContentPartPr/>
                <p14:nvPr/>
              </p14:nvContentPartPr>
              <p14:xfrm>
                <a:off x="1182850" y="2075129"/>
                <a:ext cx="87840" cy="158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288BDD1-8A9B-D698-3497-F2627A35F5F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74210" y="2066129"/>
                  <a:ext cx="10548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DC9907F-BD31-689C-D6CD-470CF3BD6F9A}"/>
              </a:ext>
            </a:extLst>
          </p:cNvPr>
          <p:cNvGrpSpPr/>
          <p:nvPr/>
        </p:nvGrpSpPr>
        <p:grpSpPr>
          <a:xfrm>
            <a:off x="3397570" y="1952009"/>
            <a:ext cx="1915200" cy="747720"/>
            <a:chOff x="3397570" y="1952009"/>
            <a:chExt cx="1915200" cy="74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40D64B3-9B74-9757-8141-A25A4C73200D}"/>
                    </a:ext>
                  </a:extLst>
                </p14:cNvPr>
                <p14:cNvContentPartPr/>
                <p14:nvPr/>
              </p14:nvContentPartPr>
              <p14:xfrm>
                <a:off x="3397570" y="1952009"/>
                <a:ext cx="1725120" cy="7477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40D64B3-9B74-9757-8141-A25A4C73200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388930" y="1943009"/>
                  <a:ext cx="1742760" cy="76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4D91FDE-C361-A209-4445-E50D9F96FFEE}"/>
                    </a:ext>
                  </a:extLst>
                </p14:cNvPr>
                <p14:cNvContentPartPr/>
                <p14:nvPr/>
              </p14:nvContentPartPr>
              <p14:xfrm>
                <a:off x="4625530" y="2066129"/>
                <a:ext cx="31320" cy="165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4D91FDE-C361-A209-4445-E50D9F96FFE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16890" y="2057129"/>
                  <a:ext cx="48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A2D8FDF-95EB-2AB5-49AD-AB25866861DD}"/>
                    </a:ext>
                  </a:extLst>
                </p14:cNvPr>
                <p14:cNvContentPartPr/>
                <p14:nvPr/>
              </p14:nvContentPartPr>
              <p14:xfrm>
                <a:off x="3772690" y="2061809"/>
                <a:ext cx="939240" cy="363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A2D8FDF-95EB-2AB5-49AD-AB25866861D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764050" y="2053169"/>
                  <a:ext cx="956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4E3CD3E-C7FA-2C60-A933-2C15DE8182E8}"/>
                    </a:ext>
                  </a:extLst>
                </p14:cNvPr>
                <p14:cNvContentPartPr/>
                <p14:nvPr/>
              </p14:nvContentPartPr>
              <p14:xfrm>
                <a:off x="5266690" y="2389049"/>
                <a:ext cx="46080" cy="867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4E3CD3E-C7FA-2C60-A933-2C15DE8182E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257690" y="2380409"/>
                  <a:ext cx="6372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243D71F-5A64-8CBC-5EBF-6D78FC540B3C}"/>
              </a:ext>
            </a:extLst>
          </p:cNvPr>
          <p:cNvGrpSpPr/>
          <p:nvPr/>
        </p:nvGrpSpPr>
        <p:grpSpPr>
          <a:xfrm>
            <a:off x="1157650" y="2826089"/>
            <a:ext cx="9135000" cy="831960"/>
            <a:chOff x="1157650" y="2826089"/>
            <a:chExt cx="9135000" cy="83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900FF3B-A257-CB7D-FA9A-057E8E581758}"/>
                    </a:ext>
                  </a:extLst>
                </p14:cNvPr>
                <p14:cNvContentPartPr/>
                <p14:nvPr/>
              </p14:nvContentPartPr>
              <p14:xfrm>
                <a:off x="1173490" y="3059729"/>
                <a:ext cx="174960" cy="3870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900FF3B-A257-CB7D-FA9A-057E8E58175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64490" y="3051089"/>
                  <a:ext cx="19260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7966A23-F07F-9A9F-B5B9-B3CC6D72BDB8}"/>
                    </a:ext>
                  </a:extLst>
                </p14:cNvPr>
                <p14:cNvContentPartPr/>
                <p14:nvPr/>
              </p14:nvContentPartPr>
              <p14:xfrm>
                <a:off x="1157650" y="3021209"/>
                <a:ext cx="305640" cy="954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7966A23-F07F-9A9F-B5B9-B3CC6D72BDB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49010" y="3012209"/>
                  <a:ext cx="3232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78648AC-FC95-DB11-4780-F2F20E355D83}"/>
                    </a:ext>
                  </a:extLst>
                </p14:cNvPr>
                <p14:cNvContentPartPr/>
                <p14:nvPr/>
              </p14:nvContentPartPr>
              <p14:xfrm>
                <a:off x="1382650" y="2967929"/>
                <a:ext cx="386640" cy="5202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78648AC-FC95-DB11-4780-F2F20E355D8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374010" y="2958929"/>
                  <a:ext cx="40428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10ABE97-0592-4492-8086-4F7CFDC427A5}"/>
                    </a:ext>
                  </a:extLst>
                </p14:cNvPr>
                <p14:cNvContentPartPr/>
                <p14:nvPr/>
              </p14:nvContentPartPr>
              <p14:xfrm>
                <a:off x="2061970" y="3222449"/>
                <a:ext cx="2029680" cy="4356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10ABE97-0592-4492-8086-4F7CFDC427A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053330" y="3213449"/>
                  <a:ext cx="204732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529004E-A4C1-7F31-DF23-D83BC5982BCA}"/>
                    </a:ext>
                  </a:extLst>
                </p14:cNvPr>
                <p14:cNvContentPartPr/>
                <p14:nvPr/>
              </p14:nvContentPartPr>
              <p14:xfrm>
                <a:off x="3211090" y="3030209"/>
                <a:ext cx="600840" cy="608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529004E-A4C1-7F31-DF23-D83BC5982BC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202090" y="3021209"/>
                  <a:ext cx="6184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35F8CAB-8DBB-68AA-AA26-6B39742670E0}"/>
                    </a:ext>
                  </a:extLst>
                </p14:cNvPr>
                <p14:cNvContentPartPr/>
                <p14:nvPr/>
              </p14:nvContentPartPr>
              <p14:xfrm>
                <a:off x="4490170" y="2945249"/>
                <a:ext cx="844200" cy="6184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35F8CAB-8DBB-68AA-AA26-6B39742670E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481170" y="2936609"/>
                  <a:ext cx="861840" cy="63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7C875A4-9117-9527-D0B6-F8483BBCBA11}"/>
                    </a:ext>
                  </a:extLst>
                </p14:cNvPr>
                <p14:cNvContentPartPr/>
                <p14:nvPr/>
              </p14:nvContentPartPr>
              <p14:xfrm>
                <a:off x="5679970" y="3178889"/>
                <a:ext cx="876960" cy="4431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7C875A4-9117-9527-D0B6-F8483BBCBA1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670970" y="3169889"/>
                  <a:ext cx="89460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6B3A68B-5406-6F36-F9C8-33D3737C267A}"/>
                    </a:ext>
                  </a:extLst>
                </p14:cNvPr>
                <p14:cNvContentPartPr/>
                <p14:nvPr/>
              </p14:nvContentPartPr>
              <p14:xfrm>
                <a:off x="6875170" y="3008969"/>
                <a:ext cx="572040" cy="4053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6B3A68B-5406-6F36-F9C8-33D3737C267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866170" y="2999969"/>
                  <a:ext cx="58968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F1121AE-4F05-37D7-7178-AAA4EAE94340}"/>
                    </a:ext>
                  </a:extLst>
                </p14:cNvPr>
                <p14:cNvContentPartPr/>
                <p14:nvPr/>
              </p14:nvContentPartPr>
              <p14:xfrm>
                <a:off x="6943210" y="3152249"/>
                <a:ext cx="455400" cy="237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F1121AE-4F05-37D7-7178-AAA4EAE9434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34210" y="3143249"/>
                  <a:ext cx="4730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A1C58DB-6FFB-9950-6BE1-841CF5CC97B0}"/>
                    </a:ext>
                  </a:extLst>
                </p14:cNvPr>
                <p14:cNvContentPartPr/>
                <p14:nvPr/>
              </p14:nvContentPartPr>
              <p14:xfrm>
                <a:off x="7785970" y="2826089"/>
                <a:ext cx="2506680" cy="7027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A1C58DB-6FFB-9950-6BE1-841CF5CC97B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777330" y="2817449"/>
                  <a:ext cx="2524320" cy="72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A4B84FA-1368-79EA-D9C9-B2E91774C974}"/>
                    </a:ext>
                  </a:extLst>
                </p14:cNvPr>
                <p14:cNvContentPartPr/>
                <p14:nvPr/>
              </p14:nvContentPartPr>
              <p14:xfrm>
                <a:off x="9202930" y="3051809"/>
                <a:ext cx="752760" cy="1342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A4B84FA-1368-79EA-D9C9-B2E91774C97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193930" y="3042809"/>
                  <a:ext cx="770400" cy="151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70369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98CB99A-BD3F-0E43-D9EE-7603F31BBDFD}"/>
              </a:ext>
            </a:extLst>
          </p:cNvPr>
          <p:cNvGrpSpPr/>
          <p:nvPr/>
        </p:nvGrpSpPr>
        <p:grpSpPr>
          <a:xfrm>
            <a:off x="794410" y="123209"/>
            <a:ext cx="3615480" cy="803880"/>
            <a:chOff x="794410" y="123209"/>
            <a:chExt cx="3615480" cy="80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6204DE8-AEBD-02AC-5A05-2BAC05FD00DD}"/>
                    </a:ext>
                  </a:extLst>
                </p14:cNvPr>
                <p14:cNvContentPartPr/>
                <p14:nvPr/>
              </p14:nvContentPartPr>
              <p14:xfrm>
                <a:off x="794410" y="265409"/>
                <a:ext cx="222840" cy="4143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6204DE8-AEBD-02AC-5A05-2BAC05FD00D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85410" y="256409"/>
                  <a:ext cx="24048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537A44A-F168-AF67-6B87-E034F9299CEA}"/>
                    </a:ext>
                  </a:extLst>
                </p14:cNvPr>
                <p14:cNvContentPartPr/>
                <p14:nvPr/>
              </p14:nvContentPartPr>
              <p14:xfrm>
                <a:off x="1049290" y="209969"/>
                <a:ext cx="1291320" cy="4420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537A44A-F168-AF67-6B87-E034F9299CE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40290" y="201329"/>
                  <a:ext cx="130896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DC4F245-0D3C-5707-A127-0D3D554937BA}"/>
                    </a:ext>
                  </a:extLst>
                </p14:cNvPr>
                <p14:cNvContentPartPr/>
                <p14:nvPr/>
              </p14:nvContentPartPr>
              <p14:xfrm>
                <a:off x="1409650" y="303929"/>
                <a:ext cx="468000" cy="608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DC4F245-0D3C-5707-A127-0D3D554937B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00650" y="295289"/>
                  <a:ext cx="4856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EA45D32-7233-CB59-644F-BA26C6C4A3C8}"/>
                    </a:ext>
                  </a:extLst>
                </p14:cNvPr>
                <p14:cNvContentPartPr/>
                <p14:nvPr/>
              </p14:nvContentPartPr>
              <p14:xfrm>
                <a:off x="2563450" y="123209"/>
                <a:ext cx="1846440" cy="8038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EA45D32-7233-CB59-644F-BA26C6C4A3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54450" y="114569"/>
                  <a:ext cx="1864080" cy="82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9B29177-6E1B-3405-2775-D21E8A81B7B0}"/>
                    </a:ext>
                  </a:extLst>
                </p14:cNvPr>
                <p14:cNvContentPartPr/>
                <p14:nvPr/>
              </p14:nvContentPartPr>
              <p14:xfrm>
                <a:off x="3940810" y="364409"/>
                <a:ext cx="34560" cy="446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9B29177-6E1B-3405-2775-D21E8A81B7B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931810" y="355769"/>
                  <a:ext cx="522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0FE0B35-4761-D12A-1F86-F9CFFB659F6B}"/>
                    </a:ext>
                  </a:extLst>
                </p14:cNvPr>
                <p14:cNvContentPartPr/>
                <p14:nvPr/>
              </p14:nvContentPartPr>
              <p14:xfrm>
                <a:off x="2889250" y="252089"/>
                <a:ext cx="658800" cy="637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0FE0B35-4761-D12A-1F86-F9CFFB659F6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80610" y="243089"/>
                  <a:ext cx="67644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D98A31-FB75-7FA7-191A-2E6CDB6201B6}"/>
              </a:ext>
            </a:extLst>
          </p:cNvPr>
          <p:cNvGrpSpPr/>
          <p:nvPr/>
        </p:nvGrpSpPr>
        <p:grpSpPr>
          <a:xfrm>
            <a:off x="1889890" y="1116449"/>
            <a:ext cx="1688400" cy="478080"/>
            <a:chOff x="1889890" y="1116449"/>
            <a:chExt cx="1688400" cy="47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D6EFD6A-E5BB-996E-E752-42BF183B52D1}"/>
                    </a:ext>
                  </a:extLst>
                </p14:cNvPr>
                <p14:cNvContentPartPr/>
                <p14:nvPr/>
              </p14:nvContentPartPr>
              <p14:xfrm>
                <a:off x="1889890" y="1116449"/>
                <a:ext cx="1688400" cy="4780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D6EFD6A-E5BB-996E-E752-42BF183B52D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81250" y="1107449"/>
                  <a:ext cx="170604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D502376-E4C8-6143-9336-30EDED90C89A}"/>
                    </a:ext>
                  </a:extLst>
                </p14:cNvPr>
                <p14:cNvContentPartPr/>
                <p14:nvPr/>
              </p14:nvContentPartPr>
              <p14:xfrm>
                <a:off x="2434210" y="1232729"/>
                <a:ext cx="477720" cy="1098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D502376-E4C8-6143-9336-30EDED90C89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25210" y="1224089"/>
                  <a:ext cx="49536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85D216-5B9E-117E-1CDC-AC750A1210F4}"/>
              </a:ext>
            </a:extLst>
          </p:cNvPr>
          <p:cNvGrpSpPr/>
          <p:nvPr/>
        </p:nvGrpSpPr>
        <p:grpSpPr>
          <a:xfrm>
            <a:off x="3834610" y="1082969"/>
            <a:ext cx="4012560" cy="500400"/>
            <a:chOff x="3834610" y="1082969"/>
            <a:chExt cx="4012560" cy="50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9BA800D-F88C-8BEA-5798-6ABFE69B37A7}"/>
                    </a:ext>
                  </a:extLst>
                </p14:cNvPr>
                <p14:cNvContentPartPr/>
                <p14:nvPr/>
              </p14:nvContentPartPr>
              <p14:xfrm>
                <a:off x="3834610" y="1082969"/>
                <a:ext cx="2239920" cy="5004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9BA800D-F88C-8BEA-5798-6ABFE69B37A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25610" y="1073969"/>
                  <a:ext cx="225756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2D7007C-3D3D-521E-6FF6-4D46A3FF6F98}"/>
                    </a:ext>
                  </a:extLst>
                </p14:cNvPr>
                <p14:cNvContentPartPr/>
                <p14:nvPr/>
              </p14:nvContentPartPr>
              <p14:xfrm>
                <a:off x="5373250" y="1302209"/>
                <a:ext cx="508680" cy="86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2D7007C-3D3D-521E-6FF6-4D46A3FF6F9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64250" y="1293569"/>
                  <a:ext cx="526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F2DB803-5A92-C574-3E03-C79D358BD1AD}"/>
                    </a:ext>
                  </a:extLst>
                </p14:cNvPr>
                <p14:cNvContentPartPr/>
                <p14:nvPr/>
              </p14:nvContentPartPr>
              <p14:xfrm>
                <a:off x="6209890" y="1105649"/>
                <a:ext cx="520200" cy="4305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F2DB803-5A92-C574-3E03-C79D358BD1A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201250" y="1096649"/>
                  <a:ext cx="53784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D2E52C7-FBBB-2835-A662-0A11DE35AB35}"/>
                    </a:ext>
                  </a:extLst>
                </p14:cNvPr>
                <p14:cNvContentPartPr/>
                <p14:nvPr/>
              </p14:nvContentPartPr>
              <p14:xfrm>
                <a:off x="6297730" y="1220489"/>
                <a:ext cx="407520" cy="33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D2E52C7-FBBB-2835-A662-0A11DE35AB3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89090" y="1211489"/>
                  <a:ext cx="4251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3E1F183-9200-7764-00F9-999C0A21A5B6}"/>
                    </a:ext>
                  </a:extLst>
                </p14:cNvPr>
                <p14:cNvContentPartPr/>
                <p14:nvPr/>
              </p14:nvContentPartPr>
              <p14:xfrm>
                <a:off x="7025290" y="1167569"/>
                <a:ext cx="281160" cy="3564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3E1F183-9200-7764-00F9-999C0A21A5B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16650" y="1158569"/>
                  <a:ext cx="29880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4CFD58A-3CFF-43DC-DF79-2A14777D0AB8}"/>
                    </a:ext>
                  </a:extLst>
                </p14:cNvPr>
                <p14:cNvContentPartPr/>
                <p14:nvPr/>
              </p14:nvContentPartPr>
              <p14:xfrm>
                <a:off x="7350010" y="1211489"/>
                <a:ext cx="234720" cy="2779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4CFD58A-3CFF-43DC-DF79-2A14777D0AB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41010" y="1202489"/>
                  <a:ext cx="2523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AA656A2-C8B8-FF72-8E8C-ED79BEB1C87E}"/>
                    </a:ext>
                  </a:extLst>
                </p14:cNvPr>
                <p14:cNvContentPartPr/>
                <p14:nvPr/>
              </p14:nvContentPartPr>
              <p14:xfrm>
                <a:off x="7631530" y="1264049"/>
                <a:ext cx="215640" cy="2260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AA656A2-C8B8-FF72-8E8C-ED79BEB1C87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22530" y="1255049"/>
                  <a:ext cx="233280" cy="24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5FD6655-5D13-CFB5-79F2-37EF90E2184C}"/>
              </a:ext>
            </a:extLst>
          </p:cNvPr>
          <p:cNvGrpSpPr/>
          <p:nvPr/>
        </p:nvGrpSpPr>
        <p:grpSpPr>
          <a:xfrm>
            <a:off x="8161810" y="1145249"/>
            <a:ext cx="944640" cy="396000"/>
            <a:chOff x="8161810" y="1145249"/>
            <a:chExt cx="944640" cy="39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65D4ED3-937E-85F8-7B4F-301D13898C2E}"/>
                    </a:ext>
                  </a:extLst>
                </p14:cNvPr>
                <p14:cNvContentPartPr/>
                <p14:nvPr/>
              </p14:nvContentPartPr>
              <p14:xfrm>
                <a:off x="8161810" y="1145249"/>
                <a:ext cx="348120" cy="3808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65D4ED3-937E-85F8-7B4F-301D13898C2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153170" y="1136249"/>
                  <a:ext cx="36576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553E82D-211C-4509-F061-8E20B0215018}"/>
                    </a:ext>
                  </a:extLst>
                </p14:cNvPr>
                <p14:cNvContentPartPr/>
                <p14:nvPr/>
              </p14:nvContentPartPr>
              <p14:xfrm>
                <a:off x="8582650" y="1369529"/>
                <a:ext cx="186840" cy="1461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553E82D-211C-4509-F061-8E20B021501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573650" y="1360889"/>
                  <a:ext cx="2044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9506AEF-DAD3-4AD6-95B8-03B135EF7159}"/>
                    </a:ext>
                  </a:extLst>
                </p14:cNvPr>
                <p14:cNvContentPartPr/>
                <p14:nvPr/>
              </p14:nvContentPartPr>
              <p14:xfrm>
                <a:off x="8858410" y="1236689"/>
                <a:ext cx="248040" cy="3045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9506AEF-DAD3-4AD6-95B8-03B135EF715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849410" y="1227689"/>
                  <a:ext cx="265680" cy="32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D9024A1-83E0-98C2-1E41-4F18D9E38941}"/>
              </a:ext>
            </a:extLst>
          </p:cNvPr>
          <p:cNvGrpSpPr/>
          <p:nvPr/>
        </p:nvGrpSpPr>
        <p:grpSpPr>
          <a:xfrm>
            <a:off x="1691170" y="1835729"/>
            <a:ext cx="2216520" cy="664560"/>
            <a:chOff x="1691170" y="1835729"/>
            <a:chExt cx="2216520" cy="66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5230FFD-42E0-C532-D52E-87B16C7369C5}"/>
                    </a:ext>
                  </a:extLst>
                </p14:cNvPr>
                <p14:cNvContentPartPr/>
                <p14:nvPr/>
              </p14:nvContentPartPr>
              <p14:xfrm>
                <a:off x="1691170" y="2069729"/>
                <a:ext cx="475200" cy="2199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5230FFD-42E0-C532-D52E-87B16C7369C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682530" y="2060729"/>
                  <a:ext cx="4928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7374058-D0D0-FC43-007B-D28A349EEF74}"/>
                    </a:ext>
                  </a:extLst>
                </p14:cNvPr>
                <p14:cNvContentPartPr/>
                <p14:nvPr/>
              </p14:nvContentPartPr>
              <p14:xfrm>
                <a:off x="1998610" y="1949489"/>
                <a:ext cx="29520" cy="237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7374058-D0D0-FC43-007B-D28A349EEF7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89970" y="1940489"/>
                  <a:ext cx="471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D63862D-DEB9-6421-C103-F9D87BD9AE72}"/>
                    </a:ext>
                  </a:extLst>
                </p14:cNvPr>
                <p14:cNvContentPartPr/>
                <p14:nvPr/>
              </p14:nvContentPartPr>
              <p14:xfrm>
                <a:off x="2508730" y="1947689"/>
                <a:ext cx="190800" cy="332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D63862D-DEB9-6421-C103-F9D87BD9AE7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99730" y="1938689"/>
                  <a:ext cx="20844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04DACFC-56C1-7F63-8226-A0C049C5A3C2}"/>
                    </a:ext>
                  </a:extLst>
                </p14:cNvPr>
                <p14:cNvContentPartPr/>
                <p14:nvPr/>
              </p14:nvContentPartPr>
              <p14:xfrm>
                <a:off x="2739490" y="1835729"/>
                <a:ext cx="933480" cy="441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04DACFC-56C1-7F63-8226-A0C049C5A3C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730850" y="1826729"/>
                  <a:ext cx="95112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2DA085B-68FA-8D21-EEC7-30B50986AFC8}"/>
                    </a:ext>
                  </a:extLst>
                </p14:cNvPr>
                <p14:cNvContentPartPr/>
                <p14:nvPr/>
              </p14:nvContentPartPr>
              <p14:xfrm>
                <a:off x="3573250" y="2083769"/>
                <a:ext cx="276480" cy="4165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2DA085B-68FA-8D21-EEC7-30B50986AFC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564610" y="2074769"/>
                  <a:ext cx="29412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8806DC5-C346-EE7E-BE0A-FF07235CAEA5}"/>
                    </a:ext>
                  </a:extLst>
                </p14:cNvPr>
                <p14:cNvContentPartPr/>
                <p14:nvPr/>
              </p14:nvContentPartPr>
              <p14:xfrm>
                <a:off x="3770890" y="1853009"/>
                <a:ext cx="59040" cy="792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8806DC5-C346-EE7E-BE0A-FF07235CAEA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62250" y="1844369"/>
                  <a:ext cx="766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F9D072A-D645-63BF-18FA-175181C349CB}"/>
                    </a:ext>
                  </a:extLst>
                </p14:cNvPr>
                <p14:cNvContentPartPr/>
                <p14:nvPr/>
              </p14:nvContentPartPr>
              <p14:xfrm>
                <a:off x="3829570" y="2111849"/>
                <a:ext cx="78120" cy="1530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F9D072A-D645-63BF-18FA-175181C349C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820570" y="2103209"/>
                  <a:ext cx="95760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E4CB624-983D-B813-7BFF-665B9DA282DF}"/>
              </a:ext>
            </a:extLst>
          </p:cNvPr>
          <p:cNvGrpSpPr/>
          <p:nvPr/>
        </p:nvGrpSpPr>
        <p:grpSpPr>
          <a:xfrm>
            <a:off x="4407370" y="1791809"/>
            <a:ext cx="3000960" cy="677520"/>
            <a:chOff x="4407370" y="1791809"/>
            <a:chExt cx="3000960" cy="67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F4BF1BF-8817-54A2-BB43-0F5AF62217BD}"/>
                    </a:ext>
                  </a:extLst>
                </p14:cNvPr>
                <p14:cNvContentPartPr/>
                <p14:nvPr/>
              </p14:nvContentPartPr>
              <p14:xfrm>
                <a:off x="4407370" y="1913849"/>
                <a:ext cx="118080" cy="2516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F4BF1BF-8817-54A2-BB43-0F5AF62217B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98370" y="1905209"/>
                  <a:ext cx="1357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47DBA12-ED6D-5196-BC07-39DE5E6C259C}"/>
                    </a:ext>
                  </a:extLst>
                </p14:cNvPr>
                <p14:cNvContentPartPr/>
                <p14:nvPr/>
              </p14:nvContentPartPr>
              <p14:xfrm>
                <a:off x="4668370" y="1888649"/>
                <a:ext cx="180360" cy="1458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47DBA12-ED6D-5196-BC07-39DE5E6C259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659730" y="1880009"/>
                  <a:ext cx="1980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7781FE1-EAE1-44C6-4CA3-DBB73437B8AB}"/>
                    </a:ext>
                  </a:extLst>
                </p14:cNvPr>
                <p14:cNvContentPartPr/>
                <p14:nvPr/>
              </p14:nvContentPartPr>
              <p14:xfrm>
                <a:off x="4612570" y="2022929"/>
                <a:ext cx="104040" cy="1807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7781FE1-EAE1-44C6-4CA3-DBB73437B8A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03930" y="2014289"/>
                  <a:ext cx="1216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6FCFFA2-E03D-4B89-AE5F-56F98C8655AC}"/>
                    </a:ext>
                  </a:extLst>
                </p14:cNvPr>
                <p14:cNvContentPartPr/>
                <p14:nvPr/>
              </p14:nvContentPartPr>
              <p14:xfrm>
                <a:off x="4896250" y="1875329"/>
                <a:ext cx="129960" cy="3823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6FCFFA2-E03D-4B89-AE5F-56F98C8655A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87250" y="1866329"/>
                  <a:ext cx="14760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9864B18-2CD8-1B7E-29DA-00A792FD9EEA}"/>
                    </a:ext>
                  </a:extLst>
                </p14:cNvPr>
                <p14:cNvContentPartPr/>
                <p14:nvPr/>
              </p14:nvContentPartPr>
              <p14:xfrm>
                <a:off x="4835050" y="1932929"/>
                <a:ext cx="198720" cy="1785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9864B18-2CD8-1B7E-29DA-00A792FD9EE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826410" y="1923929"/>
                  <a:ext cx="2163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F6AC199-807E-053E-EBA6-4CFC98D8BCE0}"/>
                    </a:ext>
                  </a:extLst>
                </p14:cNvPr>
                <p14:cNvContentPartPr/>
                <p14:nvPr/>
              </p14:nvContentPartPr>
              <p14:xfrm>
                <a:off x="5118010" y="1827089"/>
                <a:ext cx="95400" cy="1738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F6AC199-807E-053E-EBA6-4CFC98D8BCE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09370" y="1818089"/>
                  <a:ext cx="1130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25060E0-D80A-C7CC-28A8-7F4CCB4E72A5}"/>
                    </a:ext>
                  </a:extLst>
                </p14:cNvPr>
                <p14:cNvContentPartPr/>
                <p14:nvPr/>
              </p14:nvContentPartPr>
              <p14:xfrm>
                <a:off x="5219530" y="1821329"/>
                <a:ext cx="102600" cy="1774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25060E0-D80A-C7CC-28A8-7F4CCB4E72A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210530" y="1812689"/>
                  <a:ext cx="1202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7DC3597-B17F-1FDB-C7E5-5AF605F00B44}"/>
                    </a:ext>
                  </a:extLst>
                </p14:cNvPr>
                <p14:cNvContentPartPr/>
                <p14:nvPr/>
              </p14:nvContentPartPr>
              <p14:xfrm>
                <a:off x="5518690" y="1791809"/>
                <a:ext cx="1889640" cy="6775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7DC3597-B17F-1FDB-C7E5-5AF605F00B4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510050" y="1783169"/>
                  <a:ext cx="1907280" cy="69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2DE10FC-47F0-202F-62FD-AC34D144E6E2}"/>
                    </a:ext>
                  </a:extLst>
                </p14:cNvPr>
                <p14:cNvContentPartPr/>
                <p14:nvPr/>
              </p14:nvContentPartPr>
              <p14:xfrm>
                <a:off x="6625330" y="1842569"/>
                <a:ext cx="399600" cy="658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2DE10FC-47F0-202F-62FD-AC34D144E6E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616690" y="1833929"/>
                  <a:ext cx="41724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02CAD09-BAAD-C8C2-D610-5FEB12F806A2}"/>
              </a:ext>
            </a:extLst>
          </p:cNvPr>
          <p:cNvGrpSpPr/>
          <p:nvPr/>
        </p:nvGrpSpPr>
        <p:grpSpPr>
          <a:xfrm>
            <a:off x="8125450" y="1791449"/>
            <a:ext cx="2994120" cy="1190880"/>
            <a:chOff x="8125450" y="1791449"/>
            <a:chExt cx="2994120" cy="119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6E5B124-44FF-3471-2C2A-6745ED35D67E}"/>
                    </a:ext>
                  </a:extLst>
                </p14:cNvPr>
                <p14:cNvContentPartPr/>
                <p14:nvPr/>
              </p14:nvContentPartPr>
              <p14:xfrm>
                <a:off x="8125450" y="1791449"/>
                <a:ext cx="190800" cy="4377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6E5B124-44FF-3471-2C2A-6745ED35D67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116810" y="1782809"/>
                  <a:ext cx="20844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DC373E2-397D-9112-6741-031ECB7E215D}"/>
                    </a:ext>
                  </a:extLst>
                </p14:cNvPr>
                <p14:cNvContentPartPr/>
                <p14:nvPr/>
              </p14:nvContentPartPr>
              <p14:xfrm>
                <a:off x="8362330" y="1900529"/>
                <a:ext cx="122760" cy="2293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DC373E2-397D-9112-6741-031ECB7E215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353690" y="1891529"/>
                  <a:ext cx="1404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1179EAF-F29F-7DC8-1950-EADD9AA7225F}"/>
                    </a:ext>
                  </a:extLst>
                </p14:cNvPr>
                <p14:cNvContentPartPr/>
                <p14:nvPr/>
              </p14:nvContentPartPr>
              <p14:xfrm>
                <a:off x="8327410" y="1873529"/>
                <a:ext cx="259200" cy="637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1179EAF-F29F-7DC8-1950-EADD9AA7225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318410" y="1864529"/>
                  <a:ext cx="2768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FB55AC0-F54D-8CD4-83A5-848AF1B9E4C7}"/>
                    </a:ext>
                  </a:extLst>
                </p14:cNvPr>
                <p14:cNvContentPartPr/>
                <p14:nvPr/>
              </p14:nvContentPartPr>
              <p14:xfrm>
                <a:off x="8565370" y="1806929"/>
                <a:ext cx="489600" cy="3366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FB55AC0-F54D-8CD4-83A5-848AF1B9E4C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556730" y="1798289"/>
                  <a:ext cx="50724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421B138-A605-A61B-A6A5-90BE42173A0A}"/>
                    </a:ext>
                  </a:extLst>
                </p14:cNvPr>
                <p14:cNvContentPartPr/>
                <p14:nvPr/>
              </p14:nvContentPartPr>
              <p14:xfrm>
                <a:off x="8851570" y="1959569"/>
                <a:ext cx="188280" cy="507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421B138-A605-A61B-A6A5-90BE42173A0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842930" y="1950929"/>
                  <a:ext cx="205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D304095-E21A-FB5C-4F26-214CF29291F1}"/>
                    </a:ext>
                  </a:extLst>
                </p14:cNvPr>
                <p14:cNvContentPartPr/>
                <p14:nvPr/>
              </p14:nvContentPartPr>
              <p14:xfrm>
                <a:off x="9285370" y="1993049"/>
                <a:ext cx="685080" cy="1472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D304095-E21A-FB5C-4F26-214CF29291F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276370" y="1984409"/>
                  <a:ext cx="7027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00A91C1-2150-F3E5-43C0-FA08268AA49D}"/>
                    </a:ext>
                  </a:extLst>
                </p14:cNvPr>
                <p14:cNvContentPartPr/>
                <p14:nvPr/>
              </p14:nvContentPartPr>
              <p14:xfrm>
                <a:off x="10179250" y="1827809"/>
                <a:ext cx="940320" cy="5612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00A91C1-2150-F3E5-43C0-FA08268AA49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170250" y="1818809"/>
                  <a:ext cx="95796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04A4F13-A6A3-86F8-7DC9-FB4A234D7394}"/>
                    </a:ext>
                  </a:extLst>
                </p14:cNvPr>
                <p14:cNvContentPartPr/>
                <p14:nvPr/>
              </p14:nvContentPartPr>
              <p14:xfrm>
                <a:off x="8326690" y="2544929"/>
                <a:ext cx="512280" cy="1746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04A4F13-A6A3-86F8-7DC9-FB4A234D739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317690" y="2536289"/>
                  <a:ext cx="5299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5A45C95-2E1D-E1DB-8DE2-4D5D0A5BF039}"/>
                    </a:ext>
                  </a:extLst>
                </p14:cNvPr>
                <p14:cNvContentPartPr/>
                <p14:nvPr/>
              </p14:nvContentPartPr>
              <p14:xfrm>
                <a:off x="8680210" y="2411009"/>
                <a:ext cx="21240" cy="136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5A45C95-2E1D-E1DB-8DE2-4D5D0A5BF03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671210" y="2402369"/>
                  <a:ext cx="38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2A8E3F8-2D83-B5F2-92C3-6CE724522473}"/>
                    </a:ext>
                  </a:extLst>
                </p14:cNvPr>
                <p14:cNvContentPartPr/>
                <p14:nvPr/>
              </p14:nvContentPartPr>
              <p14:xfrm>
                <a:off x="9237850" y="2441249"/>
                <a:ext cx="72360" cy="2926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2A8E3F8-2D83-B5F2-92C3-6CE72452247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229210" y="2432249"/>
                  <a:ext cx="900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4560C56-7AD2-2EF2-00B8-B8A978E1BCEF}"/>
                    </a:ext>
                  </a:extLst>
                </p14:cNvPr>
                <p14:cNvContentPartPr/>
                <p14:nvPr/>
              </p14:nvContentPartPr>
              <p14:xfrm>
                <a:off x="9438010" y="2481209"/>
                <a:ext cx="147240" cy="2491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4560C56-7AD2-2EF2-00B8-B8A978E1BCE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429370" y="2472569"/>
                  <a:ext cx="1648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8BD687A-56FF-96CB-7AB8-1B4ACCD31B10}"/>
                    </a:ext>
                  </a:extLst>
                </p14:cNvPr>
                <p14:cNvContentPartPr/>
                <p14:nvPr/>
              </p14:nvContentPartPr>
              <p14:xfrm>
                <a:off x="9621970" y="2496329"/>
                <a:ext cx="164880" cy="2347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8BD687A-56FF-96CB-7AB8-1B4ACCD31B1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613330" y="2487329"/>
                  <a:ext cx="1825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861472E-70A8-AE26-A2BC-565BAEB69221}"/>
                    </a:ext>
                  </a:extLst>
                </p14:cNvPr>
                <p14:cNvContentPartPr/>
                <p14:nvPr/>
              </p14:nvContentPartPr>
              <p14:xfrm>
                <a:off x="9707650" y="2502449"/>
                <a:ext cx="230040" cy="288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861472E-70A8-AE26-A2BC-565BAEB6922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698650" y="2493449"/>
                  <a:ext cx="2476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F557702-21CB-FA91-022B-28F159FF4388}"/>
                    </a:ext>
                  </a:extLst>
                </p14:cNvPr>
                <p14:cNvContentPartPr/>
                <p14:nvPr/>
              </p14:nvContentPartPr>
              <p14:xfrm>
                <a:off x="9931930" y="2519369"/>
                <a:ext cx="232560" cy="2116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F557702-21CB-FA91-022B-28F159FF438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923290" y="2510729"/>
                  <a:ext cx="2502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31D9DBB-138C-9AA3-1ED3-8AC3713C14E1}"/>
                    </a:ext>
                  </a:extLst>
                </p14:cNvPr>
                <p14:cNvContentPartPr/>
                <p14:nvPr/>
              </p14:nvContentPartPr>
              <p14:xfrm>
                <a:off x="10282210" y="2495969"/>
                <a:ext cx="112320" cy="1918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31D9DBB-138C-9AA3-1ED3-8AC3713C14E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273570" y="2487329"/>
                  <a:ext cx="1299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B941DB9-1FCD-1673-D840-B3486A2309EA}"/>
                    </a:ext>
                  </a:extLst>
                </p14:cNvPr>
                <p14:cNvContentPartPr/>
                <p14:nvPr/>
              </p14:nvContentPartPr>
              <p14:xfrm>
                <a:off x="10170610" y="2817089"/>
                <a:ext cx="25920" cy="129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B941DB9-1FCD-1673-D840-B3486A2309E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161610" y="2808449"/>
                  <a:ext cx="43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20D20AD-607C-8B5E-48F2-4FB951CB58F9}"/>
                    </a:ext>
                  </a:extLst>
                </p14:cNvPr>
                <p14:cNvContentPartPr/>
                <p14:nvPr/>
              </p14:nvContentPartPr>
              <p14:xfrm>
                <a:off x="10266370" y="2317049"/>
                <a:ext cx="201240" cy="6652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20D20AD-607C-8B5E-48F2-4FB951CB58F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257370" y="2308409"/>
                  <a:ext cx="218880" cy="68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04F8623-A789-8674-BE00-F10E815E300C}"/>
                  </a:ext>
                </a:extLst>
              </p14:cNvPr>
              <p14:cNvContentPartPr/>
              <p14:nvPr/>
            </p14:nvContentPartPr>
            <p14:xfrm>
              <a:off x="4296490" y="2621249"/>
              <a:ext cx="28800" cy="25776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04F8623-A789-8674-BE00-F10E815E300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287490" y="2612609"/>
                <a:ext cx="46440" cy="27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4127526E-0F9C-DF18-C568-7DBAD623F959}"/>
              </a:ext>
            </a:extLst>
          </p:cNvPr>
          <p:cNvGrpSpPr/>
          <p:nvPr/>
        </p:nvGrpSpPr>
        <p:grpSpPr>
          <a:xfrm>
            <a:off x="6180010" y="2953529"/>
            <a:ext cx="1329480" cy="1095840"/>
            <a:chOff x="6180010" y="2953529"/>
            <a:chExt cx="1329480" cy="109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496F739-7BD2-0B23-3E7E-7E3B8DB7C49A}"/>
                    </a:ext>
                  </a:extLst>
                </p14:cNvPr>
                <p14:cNvContentPartPr/>
                <p14:nvPr/>
              </p14:nvContentPartPr>
              <p14:xfrm>
                <a:off x="6705610" y="2953529"/>
                <a:ext cx="164160" cy="10958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496F739-7BD2-0B23-3E7E-7E3B8DB7C49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696610" y="2944529"/>
                  <a:ext cx="181800" cy="11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46FCB1A-14D6-475B-9F2A-1E4C289D359C}"/>
                    </a:ext>
                  </a:extLst>
                </p14:cNvPr>
                <p14:cNvContentPartPr/>
                <p14:nvPr/>
              </p14:nvContentPartPr>
              <p14:xfrm>
                <a:off x="6180010" y="3019409"/>
                <a:ext cx="657000" cy="10098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46FCB1A-14D6-475B-9F2A-1E4C289D359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171370" y="3010409"/>
                  <a:ext cx="674640" cy="10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75C7DF9-A962-C89F-7236-03AF6E3E0FAA}"/>
                    </a:ext>
                  </a:extLst>
                </p14:cNvPr>
                <p14:cNvContentPartPr/>
                <p14:nvPr/>
              </p14:nvContentPartPr>
              <p14:xfrm>
                <a:off x="6876250" y="3048929"/>
                <a:ext cx="200160" cy="9244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75C7DF9-A962-C89F-7236-03AF6E3E0FA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867610" y="3040289"/>
                  <a:ext cx="217800" cy="9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9181A76-9AC9-84B0-FC8F-2283E4A97B34}"/>
                    </a:ext>
                  </a:extLst>
                </p14:cNvPr>
                <p14:cNvContentPartPr/>
                <p14:nvPr/>
              </p14:nvContentPartPr>
              <p14:xfrm>
                <a:off x="6903250" y="3011489"/>
                <a:ext cx="606240" cy="9727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9181A76-9AC9-84B0-FC8F-2283E4A97B3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894250" y="3002849"/>
                  <a:ext cx="623880" cy="99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099C9CB3-0E8A-A634-97E4-8C6BDDE9EDF0}"/>
                  </a:ext>
                </a:extLst>
              </p14:cNvPr>
              <p14:cNvContentPartPr/>
              <p14:nvPr/>
            </p14:nvContentPartPr>
            <p14:xfrm>
              <a:off x="6504730" y="3906449"/>
              <a:ext cx="2160" cy="14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099C9CB3-0E8A-A634-97E4-8C6BDDE9EDF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496090" y="3897449"/>
                <a:ext cx="1980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0551602-A3E5-8465-C62E-EF0988BCF0BD}"/>
                  </a:ext>
                </a:extLst>
              </p14:cNvPr>
              <p14:cNvContentPartPr/>
              <p14:nvPr/>
            </p14:nvContentPartPr>
            <p14:xfrm>
              <a:off x="6347410" y="3152249"/>
              <a:ext cx="984960" cy="78012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0551602-A3E5-8465-C62E-EF0988BCF0B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338770" y="3143249"/>
                <a:ext cx="1002600" cy="79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2754883A-2C60-86CA-AD26-20F6BD91B46D}"/>
              </a:ext>
            </a:extLst>
          </p:cNvPr>
          <p:cNvGrpSpPr/>
          <p:nvPr/>
        </p:nvGrpSpPr>
        <p:grpSpPr>
          <a:xfrm>
            <a:off x="4423210" y="2588489"/>
            <a:ext cx="1589760" cy="1466640"/>
            <a:chOff x="4423210" y="2588489"/>
            <a:chExt cx="1589760" cy="146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20A80C3-A0CD-F64A-1866-78A1873D1947}"/>
                    </a:ext>
                  </a:extLst>
                </p14:cNvPr>
                <p14:cNvContentPartPr/>
                <p14:nvPr/>
              </p14:nvContentPartPr>
              <p14:xfrm>
                <a:off x="4430050" y="2655449"/>
                <a:ext cx="168840" cy="2869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20A80C3-A0CD-F64A-1866-78A1873D194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421050" y="2646809"/>
                  <a:ext cx="1864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5A14146-07F5-8336-A359-2009DFE24684}"/>
                    </a:ext>
                  </a:extLst>
                </p14:cNvPr>
                <p14:cNvContentPartPr/>
                <p14:nvPr/>
              </p14:nvContentPartPr>
              <p14:xfrm>
                <a:off x="4423210" y="2673449"/>
                <a:ext cx="232200" cy="662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5A14146-07F5-8336-A359-2009DFE2468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414210" y="2664809"/>
                  <a:ext cx="2498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7B22B49-F81C-CA49-1B01-D196F339FD56}"/>
                    </a:ext>
                  </a:extLst>
                </p14:cNvPr>
                <p14:cNvContentPartPr/>
                <p14:nvPr/>
              </p14:nvContentPartPr>
              <p14:xfrm>
                <a:off x="4869610" y="2588489"/>
                <a:ext cx="172440" cy="3038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7B22B49-F81C-CA49-1B01-D196F339FD5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860970" y="2579849"/>
                  <a:ext cx="1900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F2F35C4-A92F-C755-F8A4-5E58ABF79609}"/>
                    </a:ext>
                  </a:extLst>
                </p14:cNvPr>
                <p14:cNvContentPartPr/>
                <p14:nvPr/>
              </p14:nvContentPartPr>
              <p14:xfrm>
                <a:off x="4810210" y="2764529"/>
                <a:ext cx="173160" cy="72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F2F35C4-A92F-C755-F8A4-5E58ABF7960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801570" y="2755529"/>
                  <a:ext cx="190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1558023-4B09-2F19-05FF-FFA7C919E349}"/>
                    </a:ext>
                  </a:extLst>
                </p14:cNvPr>
                <p14:cNvContentPartPr/>
                <p14:nvPr/>
              </p14:nvContentPartPr>
              <p14:xfrm>
                <a:off x="5103610" y="2609369"/>
                <a:ext cx="133920" cy="2498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1558023-4B09-2F19-05FF-FFA7C919E34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094970" y="2600729"/>
                  <a:ext cx="1515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87E8F40-7140-7526-7D5A-7DAC32379024}"/>
                    </a:ext>
                  </a:extLst>
                </p14:cNvPr>
                <p14:cNvContentPartPr/>
                <p14:nvPr/>
              </p14:nvContentPartPr>
              <p14:xfrm>
                <a:off x="5081650" y="2734289"/>
                <a:ext cx="266400" cy="72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87E8F40-7140-7526-7D5A-7DAC3237902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072650" y="2725649"/>
                  <a:ext cx="284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DA2A418-AEF7-949C-4D0C-9669650D9C80}"/>
                    </a:ext>
                  </a:extLst>
                </p14:cNvPr>
                <p14:cNvContentPartPr/>
                <p14:nvPr/>
              </p14:nvContentPartPr>
              <p14:xfrm>
                <a:off x="5812810" y="3047489"/>
                <a:ext cx="176760" cy="10076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DA2A418-AEF7-949C-4D0C-9669650D9C8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804170" y="3038489"/>
                  <a:ext cx="194400" cy="10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3DA3AB3-0A12-90EF-64D6-DE1EAAA349F9}"/>
                    </a:ext>
                  </a:extLst>
                </p14:cNvPr>
                <p14:cNvContentPartPr/>
                <p14:nvPr/>
              </p14:nvContentPartPr>
              <p14:xfrm>
                <a:off x="5859970" y="3056489"/>
                <a:ext cx="153000" cy="1605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3DA3AB3-0A12-90EF-64D6-DE1EAAA349F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850970" y="3047849"/>
                  <a:ext cx="1706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7A2C966-5E8C-FB84-2E0D-FDE22E0F2FD6}"/>
                    </a:ext>
                  </a:extLst>
                </p14:cNvPr>
                <p14:cNvContentPartPr/>
                <p14:nvPr/>
              </p14:nvContentPartPr>
              <p14:xfrm>
                <a:off x="4993810" y="3028049"/>
                <a:ext cx="730080" cy="5922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7A2C966-5E8C-FB84-2E0D-FDE22E0F2FD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985170" y="3019409"/>
                  <a:ext cx="747720" cy="60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6B1BA0D-FCD9-F97D-693C-8401D3D146AF}"/>
              </a:ext>
            </a:extLst>
          </p:cNvPr>
          <p:cNvGrpSpPr/>
          <p:nvPr/>
        </p:nvGrpSpPr>
        <p:grpSpPr>
          <a:xfrm>
            <a:off x="6214930" y="4262489"/>
            <a:ext cx="1494000" cy="610560"/>
            <a:chOff x="6214930" y="4262489"/>
            <a:chExt cx="1494000" cy="61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142B7C4-BAE0-696A-F9D9-E0AD54FA4640}"/>
                    </a:ext>
                  </a:extLst>
                </p14:cNvPr>
                <p14:cNvContentPartPr/>
                <p14:nvPr/>
              </p14:nvContentPartPr>
              <p14:xfrm>
                <a:off x="6214930" y="4281209"/>
                <a:ext cx="201240" cy="4240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142B7C4-BAE0-696A-F9D9-E0AD54FA464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206290" y="4272569"/>
                  <a:ext cx="21888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ED097DB-FF09-5DCD-982B-B5DE7B11158B}"/>
                    </a:ext>
                  </a:extLst>
                </p14:cNvPr>
                <p14:cNvContentPartPr/>
                <p14:nvPr/>
              </p14:nvContentPartPr>
              <p14:xfrm>
                <a:off x="6369370" y="4535009"/>
                <a:ext cx="849240" cy="1875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ED097DB-FF09-5DCD-982B-B5DE7B11158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360730" y="4526369"/>
                  <a:ext cx="8668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F12F3EB-6857-A56B-D920-8C6F17B5D4B6}"/>
                    </a:ext>
                  </a:extLst>
                </p14:cNvPr>
                <p14:cNvContentPartPr/>
                <p14:nvPr/>
              </p14:nvContentPartPr>
              <p14:xfrm>
                <a:off x="7393930" y="4262489"/>
                <a:ext cx="315000" cy="6105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F12F3EB-6857-A56B-D920-8C6F17B5D4B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385290" y="4253489"/>
                  <a:ext cx="332640" cy="62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522239B-34A6-CA73-3D64-433FF8808BF7}"/>
              </a:ext>
            </a:extLst>
          </p:cNvPr>
          <p:cNvGrpSpPr/>
          <p:nvPr/>
        </p:nvGrpSpPr>
        <p:grpSpPr>
          <a:xfrm>
            <a:off x="7924210" y="4163849"/>
            <a:ext cx="4114440" cy="717480"/>
            <a:chOff x="7924210" y="4163849"/>
            <a:chExt cx="4114440" cy="71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BAA46F8-9410-0B1A-75FC-6CC495C11CC6}"/>
                    </a:ext>
                  </a:extLst>
                </p14:cNvPr>
                <p14:cNvContentPartPr/>
                <p14:nvPr/>
              </p14:nvContentPartPr>
              <p14:xfrm>
                <a:off x="7924210" y="4196969"/>
                <a:ext cx="1847520" cy="4665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BAA46F8-9410-0B1A-75FC-6CC495C11CC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915570" y="4188329"/>
                  <a:ext cx="186516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4FC1A5C-8D1A-B698-9240-88ECDF0A562E}"/>
                    </a:ext>
                  </a:extLst>
                </p14:cNvPr>
                <p14:cNvContentPartPr/>
                <p14:nvPr/>
              </p14:nvContentPartPr>
              <p14:xfrm>
                <a:off x="8547370" y="4343489"/>
                <a:ext cx="521280" cy="680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4FC1A5C-8D1A-B698-9240-88ECDF0A562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538370" y="4334849"/>
                  <a:ext cx="5389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2AB5021-AEAA-919F-2979-A444710D4D31}"/>
                    </a:ext>
                  </a:extLst>
                </p14:cNvPr>
                <p14:cNvContentPartPr/>
                <p14:nvPr/>
              </p14:nvContentPartPr>
              <p14:xfrm>
                <a:off x="10000690" y="4163849"/>
                <a:ext cx="487800" cy="4500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2AB5021-AEAA-919F-2979-A444710D4D3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991690" y="4154849"/>
                  <a:ext cx="50544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05293A8-7840-868F-D5AE-80FF2105F13F}"/>
                    </a:ext>
                  </a:extLst>
                </p14:cNvPr>
                <p14:cNvContentPartPr/>
                <p14:nvPr/>
              </p14:nvContentPartPr>
              <p14:xfrm>
                <a:off x="10245130" y="4270049"/>
                <a:ext cx="298080" cy="1760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05293A8-7840-868F-D5AE-80FF2105F13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236490" y="4261049"/>
                  <a:ext cx="315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79362DE-23D8-C823-DA91-7F33C87CFD99}"/>
                    </a:ext>
                  </a:extLst>
                </p14:cNvPr>
                <p14:cNvContentPartPr/>
                <p14:nvPr/>
              </p14:nvContentPartPr>
              <p14:xfrm>
                <a:off x="10668130" y="4444289"/>
                <a:ext cx="187560" cy="1321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79362DE-23D8-C823-DA91-7F33C87CFD9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659130" y="4435289"/>
                  <a:ext cx="2052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2E41208-FE60-AFB3-C086-23197918127F}"/>
                    </a:ext>
                  </a:extLst>
                </p14:cNvPr>
                <p14:cNvContentPartPr/>
                <p14:nvPr/>
              </p14:nvContentPartPr>
              <p14:xfrm>
                <a:off x="11081770" y="4210649"/>
                <a:ext cx="172440" cy="3780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2E41208-FE60-AFB3-C086-23197918127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072770" y="4202009"/>
                  <a:ext cx="19008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4E42A54-1622-4FD6-D384-F295B5E0698A}"/>
                    </a:ext>
                  </a:extLst>
                </p14:cNvPr>
                <p14:cNvContentPartPr/>
                <p14:nvPr/>
              </p14:nvContentPartPr>
              <p14:xfrm>
                <a:off x="11009410" y="4373369"/>
                <a:ext cx="300600" cy="392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4E42A54-1622-4FD6-D384-F295B5E0698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000770" y="4364369"/>
                  <a:ext cx="318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B5EBE92-4C0D-28EE-0002-2E9E47990574}"/>
                    </a:ext>
                  </a:extLst>
                </p14:cNvPr>
                <p14:cNvContentPartPr/>
                <p14:nvPr/>
              </p14:nvContentPartPr>
              <p14:xfrm>
                <a:off x="11252050" y="4220369"/>
                <a:ext cx="745560" cy="6609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B5EBE92-4C0D-28EE-0002-2E9E4799057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243050" y="4211369"/>
                  <a:ext cx="763200" cy="67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62EFF0E-F984-6CC0-BA60-AC9AEA353974}"/>
                    </a:ext>
                  </a:extLst>
                </p14:cNvPr>
                <p14:cNvContentPartPr/>
                <p14:nvPr/>
              </p14:nvContentPartPr>
              <p14:xfrm>
                <a:off x="11769730" y="4366169"/>
                <a:ext cx="268920" cy="565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62EFF0E-F984-6CC0-BA60-AC9AEA35397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761090" y="4357529"/>
                  <a:ext cx="28656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9A7E58C-BD2B-5D76-67C0-8D228B84BB5C}"/>
              </a:ext>
            </a:extLst>
          </p:cNvPr>
          <p:cNvGrpSpPr/>
          <p:nvPr/>
        </p:nvGrpSpPr>
        <p:grpSpPr>
          <a:xfrm>
            <a:off x="1889170" y="5225129"/>
            <a:ext cx="4688640" cy="726120"/>
            <a:chOff x="1889170" y="5225129"/>
            <a:chExt cx="4688640" cy="72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8ED2B4A-8D99-DE06-77F0-5D2DDB0978B3}"/>
                    </a:ext>
                  </a:extLst>
                </p14:cNvPr>
                <p14:cNvContentPartPr/>
                <p14:nvPr/>
              </p14:nvContentPartPr>
              <p14:xfrm>
                <a:off x="1889170" y="5253209"/>
                <a:ext cx="240840" cy="5252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8ED2B4A-8D99-DE06-77F0-5D2DDB0978B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880170" y="5244569"/>
                  <a:ext cx="258480" cy="54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73FF0D0-A980-4821-7712-E79578567BC2}"/>
                    </a:ext>
                  </a:extLst>
                </p14:cNvPr>
                <p14:cNvContentPartPr/>
                <p14:nvPr/>
              </p14:nvContentPartPr>
              <p14:xfrm>
                <a:off x="1920850" y="5539769"/>
                <a:ext cx="230760" cy="295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73FF0D0-A980-4821-7712-E79578567BC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912210" y="5531129"/>
                  <a:ext cx="248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C21D006-F9FE-9C1E-BEBD-FE97777C0755}"/>
                    </a:ext>
                  </a:extLst>
                </p14:cNvPr>
                <p14:cNvContentPartPr/>
                <p14:nvPr/>
              </p14:nvContentPartPr>
              <p14:xfrm>
                <a:off x="2419810" y="5234129"/>
                <a:ext cx="1018080" cy="4615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C21D006-F9FE-9C1E-BEBD-FE97777C075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411170" y="5225129"/>
                  <a:ext cx="103572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703079A-7E05-B276-8795-FBC0AF9C1DA9}"/>
                    </a:ext>
                  </a:extLst>
                </p14:cNvPr>
                <p14:cNvContentPartPr/>
                <p14:nvPr/>
              </p14:nvContentPartPr>
              <p14:xfrm>
                <a:off x="3612850" y="5414129"/>
                <a:ext cx="372600" cy="4694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703079A-7E05-B276-8795-FBC0AF9C1DA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604210" y="5405129"/>
                  <a:ext cx="39024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0ABFC46-006B-F8FD-CB2D-88071ADC815B}"/>
                    </a:ext>
                  </a:extLst>
                </p14:cNvPr>
                <p14:cNvContentPartPr/>
                <p14:nvPr/>
              </p14:nvContentPartPr>
              <p14:xfrm>
                <a:off x="4225930" y="5225129"/>
                <a:ext cx="913320" cy="7178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0ABFC46-006B-F8FD-CB2D-88071ADC815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217290" y="5216129"/>
                  <a:ext cx="930960" cy="73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098FF22-B185-9759-0570-BB210080A151}"/>
                    </a:ext>
                  </a:extLst>
                </p14:cNvPr>
                <p14:cNvContentPartPr/>
                <p14:nvPr/>
              </p14:nvContentPartPr>
              <p14:xfrm>
                <a:off x="4672690" y="5334569"/>
                <a:ext cx="72720" cy="464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098FF22-B185-9759-0570-BB210080A15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664050" y="5325569"/>
                  <a:ext cx="903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DFCA02D-DF8F-E813-C6A5-BD13495AD696}"/>
                    </a:ext>
                  </a:extLst>
                </p14:cNvPr>
                <p14:cNvContentPartPr/>
                <p14:nvPr/>
              </p14:nvContentPartPr>
              <p14:xfrm>
                <a:off x="5425090" y="5514929"/>
                <a:ext cx="1152720" cy="4363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DFCA02D-DF8F-E813-C6A5-BD13495AD69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416450" y="5505929"/>
                  <a:ext cx="1170360" cy="45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7BCDD3B9-52F3-6DAD-C8B5-156230D16573}"/>
              </a:ext>
            </a:extLst>
          </p:cNvPr>
          <p:cNvGrpSpPr/>
          <p:nvPr/>
        </p:nvGrpSpPr>
        <p:grpSpPr>
          <a:xfrm>
            <a:off x="6795970" y="5288129"/>
            <a:ext cx="4722840" cy="600480"/>
            <a:chOff x="6795970" y="5288129"/>
            <a:chExt cx="4722840" cy="60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2D0555B-91B0-2424-51A3-33F9AFF98C8C}"/>
                    </a:ext>
                  </a:extLst>
                </p14:cNvPr>
                <p14:cNvContentPartPr/>
                <p14:nvPr/>
              </p14:nvContentPartPr>
              <p14:xfrm>
                <a:off x="6795970" y="5288129"/>
                <a:ext cx="2021760" cy="4395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2D0555B-91B0-2424-51A3-33F9AFF98C8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787330" y="5279489"/>
                  <a:ext cx="203940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0105169-07EF-D042-5B71-E9BB2315FF08}"/>
                    </a:ext>
                  </a:extLst>
                </p14:cNvPr>
                <p14:cNvContentPartPr/>
                <p14:nvPr/>
              </p14:nvContentPartPr>
              <p14:xfrm>
                <a:off x="7486810" y="5402249"/>
                <a:ext cx="584640" cy="392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0105169-07EF-D042-5B71-E9BB2315FF0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478170" y="5393249"/>
                  <a:ext cx="6022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1D1EA0E-54DA-683C-B0E5-CA5ACB64FF49}"/>
                    </a:ext>
                  </a:extLst>
                </p14:cNvPr>
                <p14:cNvContentPartPr/>
                <p14:nvPr/>
              </p14:nvContentPartPr>
              <p14:xfrm>
                <a:off x="9130570" y="5585489"/>
                <a:ext cx="1215000" cy="3031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1D1EA0E-54DA-683C-B0E5-CA5ACB64FF4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121570" y="5576849"/>
                  <a:ext cx="12326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E474906-E906-D7FD-49EE-34E6EEB1B47F}"/>
                    </a:ext>
                  </a:extLst>
                </p14:cNvPr>
                <p14:cNvContentPartPr/>
                <p14:nvPr/>
              </p14:nvContentPartPr>
              <p14:xfrm>
                <a:off x="10671010" y="5477489"/>
                <a:ext cx="645840" cy="3942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E474906-E906-D7FD-49EE-34E6EEB1B47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662370" y="5468849"/>
                  <a:ext cx="66348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4112F83-AA05-8AEF-B83E-84939B8721B1}"/>
                    </a:ext>
                  </a:extLst>
                </p14:cNvPr>
                <p14:cNvContentPartPr/>
                <p14:nvPr/>
              </p14:nvContentPartPr>
              <p14:xfrm>
                <a:off x="11105890" y="5617889"/>
                <a:ext cx="412920" cy="752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4112F83-AA05-8AEF-B83E-84939B8721B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097250" y="5609249"/>
                  <a:ext cx="430560" cy="92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9892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84-Inch Cyclotron in 1945 | As a graduate student at UC Ber… | Flickr">
            <a:extLst>
              <a:ext uri="{FF2B5EF4-FFF2-40B4-BE49-F238E27FC236}">
                <a16:creationId xmlns:a16="http://schemas.microsoft.com/office/drawing/2014/main" id="{663C64B8-F7D1-9318-8994-501B542F1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0"/>
            <a:ext cx="9277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559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84 inch Cyclotron | Exterior view of 184&quot; (184 inch) Cyclot… | Flickr">
            <a:extLst>
              <a:ext uri="{FF2B5EF4-FFF2-40B4-BE49-F238E27FC236}">
                <a16:creationId xmlns:a16="http://schemas.microsoft.com/office/drawing/2014/main" id="{CE949F43-A00C-E21B-B0B2-A1A969A3D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3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obert Oppenheimer (left) and Ernest Lawrence (right) at the 184 inch cyclotron, University of California, Berkeley Radiation Laboratory., Credit Line: Digital Photo Archive, Department of Energy (DOE), courtesy of AIP Emilio Segrè Visual Archives">
            <a:extLst>
              <a:ext uri="{FF2B5EF4-FFF2-40B4-BE49-F238E27FC236}">
                <a16:creationId xmlns:a16="http://schemas.microsoft.com/office/drawing/2014/main" id="{C132A04A-A821-DC4B-DFE6-7FFCA055E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064" y="653143"/>
            <a:ext cx="2734936" cy="518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560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BNL celebrates its 75th anniversary with style – CERN Courier">
            <a:extLst>
              <a:ext uri="{FF2B5EF4-FFF2-40B4-BE49-F238E27FC236}">
                <a16:creationId xmlns:a16="http://schemas.microsoft.com/office/drawing/2014/main" id="{A823D1DB-661B-EA7E-C795-CB70DD0A9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4" y="187424"/>
            <a:ext cx="12093650" cy="653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418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A012E7-4F3A-9DAC-B408-160556FA03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803"/>
          <a:stretch/>
        </p:blipFill>
        <p:spPr>
          <a:xfrm>
            <a:off x="6630472" y="1281329"/>
            <a:ext cx="4835799" cy="445841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0E6534F-E4D8-07C9-9BAE-C9ECD7126D74}"/>
                  </a:ext>
                </a:extLst>
              </p14:cNvPr>
              <p14:cNvContentPartPr/>
              <p14:nvPr/>
            </p14:nvContentPartPr>
            <p14:xfrm>
              <a:off x="1217770" y="681209"/>
              <a:ext cx="225000" cy="878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0E6534F-E4D8-07C9-9BAE-C9ECD7126D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3770" y="573569"/>
                <a:ext cx="33264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A9DE0C1-DF80-16F1-B947-770A8D9E798C}"/>
                  </a:ext>
                </a:extLst>
              </p14:cNvPr>
              <p14:cNvContentPartPr/>
              <p14:nvPr/>
            </p14:nvContentPartPr>
            <p14:xfrm>
              <a:off x="1242610" y="400769"/>
              <a:ext cx="170640" cy="1177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A9DE0C1-DF80-16F1-B947-770A8D9E798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8610" y="293129"/>
                <a:ext cx="278280" cy="33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797FB7A7-55B3-8AEF-427C-5410CBE17957}"/>
              </a:ext>
            </a:extLst>
          </p:cNvPr>
          <p:cNvGrpSpPr/>
          <p:nvPr/>
        </p:nvGrpSpPr>
        <p:grpSpPr>
          <a:xfrm>
            <a:off x="1122730" y="324449"/>
            <a:ext cx="1735560" cy="552240"/>
            <a:chOff x="1122730" y="324449"/>
            <a:chExt cx="1735560" cy="55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0815463-1325-CA53-A98E-CB8EF7CBE77D}"/>
                    </a:ext>
                  </a:extLst>
                </p14:cNvPr>
                <p14:cNvContentPartPr/>
                <p14:nvPr/>
              </p14:nvContentPartPr>
              <p14:xfrm>
                <a:off x="1122730" y="324449"/>
                <a:ext cx="413280" cy="2905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0815463-1325-CA53-A98E-CB8EF7CBE77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13730" y="315809"/>
                  <a:ext cx="4309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7A9ED15-6A97-F916-C7FB-A6835D36D6E0}"/>
                    </a:ext>
                  </a:extLst>
                </p14:cNvPr>
                <p14:cNvContentPartPr/>
                <p14:nvPr/>
              </p14:nvContentPartPr>
              <p14:xfrm>
                <a:off x="1129210" y="598769"/>
                <a:ext cx="396000" cy="2779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7A9ED15-6A97-F916-C7FB-A6835D36D6E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20210" y="589769"/>
                  <a:ext cx="4136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8D028EE-9C77-4102-507F-2D3C27F883DF}"/>
                    </a:ext>
                  </a:extLst>
                </p14:cNvPr>
                <p14:cNvContentPartPr/>
                <p14:nvPr/>
              </p14:nvContentPartPr>
              <p14:xfrm>
                <a:off x="1272130" y="672209"/>
                <a:ext cx="24120" cy="1548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8D028EE-9C77-4102-507F-2D3C27F883D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63130" y="663209"/>
                  <a:ext cx="41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8439E30-B0B4-E8E1-20FB-95DD1E3921B4}"/>
                    </a:ext>
                  </a:extLst>
                </p14:cNvPr>
                <p14:cNvContentPartPr/>
                <p14:nvPr/>
              </p14:nvContentPartPr>
              <p14:xfrm>
                <a:off x="1254130" y="663209"/>
                <a:ext cx="119880" cy="946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8439E30-B0B4-E8E1-20FB-95DD1E3921B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45130" y="654209"/>
                  <a:ext cx="137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066578D-A094-DFF9-A15F-41B2862BE62D}"/>
                    </a:ext>
                  </a:extLst>
                </p14:cNvPr>
                <p14:cNvContentPartPr/>
                <p14:nvPr/>
              </p14:nvContentPartPr>
              <p14:xfrm>
                <a:off x="1247290" y="330929"/>
                <a:ext cx="199800" cy="240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066578D-A094-DFF9-A15F-41B2862BE62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238290" y="322289"/>
                  <a:ext cx="2174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1FB3E33-C19C-F5F7-FCA5-72D93A7B5AC8}"/>
                    </a:ext>
                  </a:extLst>
                </p14:cNvPr>
                <p14:cNvContentPartPr/>
                <p14:nvPr/>
              </p14:nvContentPartPr>
              <p14:xfrm>
                <a:off x="1886650" y="493649"/>
                <a:ext cx="971640" cy="107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1FB3E33-C19C-F5F7-FCA5-72D93A7B5AC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878010" y="484649"/>
                  <a:ext cx="989280" cy="12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FDAE2F1-A638-31C6-0DCC-75540FDDC2EB}"/>
                  </a:ext>
                </a:extLst>
              </p14:cNvPr>
              <p14:cNvContentPartPr/>
              <p14:nvPr/>
            </p14:nvContentPartPr>
            <p14:xfrm>
              <a:off x="2911210" y="299249"/>
              <a:ext cx="617040" cy="5738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FDAE2F1-A638-31C6-0DCC-75540FDDC2E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02570" y="290249"/>
                <a:ext cx="634680" cy="59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7AA2B9B-FC3E-3409-36D5-A271BD4555D3}"/>
                  </a:ext>
                </a:extLst>
              </p14:cNvPr>
              <p14:cNvContentPartPr/>
              <p14:nvPr/>
            </p14:nvContentPartPr>
            <p14:xfrm>
              <a:off x="2992930" y="407249"/>
              <a:ext cx="443520" cy="3675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7AA2B9B-FC3E-3409-36D5-A271BD4555D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39290" y="299249"/>
                <a:ext cx="551160" cy="58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172EA255-659C-3263-7462-12D61550B286}"/>
              </a:ext>
            </a:extLst>
          </p:cNvPr>
          <p:cNvGrpSpPr/>
          <p:nvPr/>
        </p:nvGrpSpPr>
        <p:grpSpPr>
          <a:xfrm>
            <a:off x="625570" y="75689"/>
            <a:ext cx="1069200" cy="247320"/>
            <a:chOff x="625570" y="75689"/>
            <a:chExt cx="1069200" cy="24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A1EBE99-0450-9AE5-5629-FA27BD91172A}"/>
                    </a:ext>
                  </a:extLst>
                </p14:cNvPr>
                <p14:cNvContentPartPr/>
                <p14:nvPr/>
              </p14:nvContentPartPr>
              <p14:xfrm>
                <a:off x="625570" y="81449"/>
                <a:ext cx="101520" cy="2250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A1EBE99-0450-9AE5-5629-FA27BD91172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16930" y="72809"/>
                  <a:ext cx="1191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C6F51FD-6950-DE62-7591-4162832A4823}"/>
                    </a:ext>
                  </a:extLst>
                </p14:cNvPr>
                <p14:cNvContentPartPr/>
                <p14:nvPr/>
              </p14:nvContentPartPr>
              <p14:xfrm>
                <a:off x="751210" y="75689"/>
                <a:ext cx="943560" cy="2473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C6F51FD-6950-DE62-7591-4162832A482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42210" y="66689"/>
                  <a:ext cx="9612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B837F58-D8ED-2219-645B-F5D2E562A221}"/>
                    </a:ext>
                  </a:extLst>
                </p14:cNvPr>
                <p14:cNvContentPartPr/>
                <p14:nvPr/>
              </p14:nvContentPartPr>
              <p14:xfrm>
                <a:off x="943810" y="116729"/>
                <a:ext cx="278640" cy="176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B837F58-D8ED-2219-645B-F5D2E562A22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34810" y="108089"/>
                  <a:ext cx="29628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9067569-A370-D74B-B18E-1D6964919F3A}"/>
              </a:ext>
            </a:extLst>
          </p:cNvPr>
          <p:cNvGrpSpPr/>
          <p:nvPr/>
        </p:nvGrpSpPr>
        <p:grpSpPr>
          <a:xfrm>
            <a:off x="2793130" y="58049"/>
            <a:ext cx="1092960" cy="293040"/>
            <a:chOff x="2793130" y="58049"/>
            <a:chExt cx="1092960" cy="29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C0B7ED7-8E4A-DD20-EF34-3A55763A2D27}"/>
                    </a:ext>
                  </a:extLst>
                </p14:cNvPr>
                <p14:cNvContentPartPr/>
                <p14:nvPr/>
              </p14:nvContentPartPr>
              <p14:xfrm>
                <a:off x="2889250" y="88289"/>
                <a:ext cx="110160" cy="1897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C0B7ED7-8E4A-DD20-EF34-3A55763A2D2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880250" y="79649"/>
                  <a:ext cx="1278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A508897-0FD4-F1B0-5806-36458877818D}"/>
                    </a:ext>
                  </a:extLst>
                </p14:cNvPr>
                <p14:cNvContentPartPr/>
                <p14:nvPr/>
              </p14:nvContentPartPr>
              <p14:xfrm>
                <a:off x="2793130" y="143369"/>
                <a:ext cx="258120" cy="302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A508897-0FD4-F1B0-5806-36458877818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784490" y="134729"/>
                  <a:ext cx="275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92A5C09-CE86-A89A-ADED-1FEAD11FC0CD}"/>
                    </a:ext>
                  </a:extLst>
                </p14:cNvPr>
                <p14:cNvContentPartPr/>
                <p14:nvPr/>
              </p14:nvContentPartPr>
              <p14:xfrm>
                <a:off x="3084370" y="58049"/>
                <a:ext cx="770760" cy="2930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92A5C09-CE86-A89A-ADED-1FEAD11FC0C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075730" y="49409"/>
                  <a:ext cx="7884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26667E3-D539-BAED-BF0F-64C70713699E}"/>
                    </a:ext>
                  </a:extLst>
                </p14:cNvPr>
                <p14:cNvContentPartPr/>
                <p14:nvPr/>
              </p14:nvContentPartPr>
              <p14:xfrm>
                <a:off x="3671170" y="115649"/>
                <a:ext cx="214920" cy="435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26667E3-D539-BAED-BF0F-64C70713699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662170" y="107009"/>
                  <a:ext cx="232560" cy="6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9E5EE02-9CF2-C14C-0BA7-A9F578CF8BE1}"/>
                  </a:ext>
                </a:extLst>
              </p14:cNvPr>
              <p14:cNvContentPartPr/>
              <p14:nvPr/>
            </p14:nvContentPartPr>
            <p14:xfrm>
              <a:off x="2982490" y="1253609"/>
              <a:ext cx="472680" cy="2271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9E5EE02-9CF2-C14C-0BA7-A9F578CF8BE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928490" y="1145609"/>
                <a:ext cx="58032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A7328DF-E4D1-38B6-7261-8CF72E3DAC56}"/>
                  </a:ext>
                </a:extLst>
              </p14:cNvPr>
              <p14:cNvContentPartPr/>
              <p14:nvPr/>
            </p14:nvContentPartPr>
            <p14:xfrm>
              <a:off x="2779090" y="1178369"/>
              <a:ext cx="118080" cy="766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A7328DF-E4D1-38B6-7261-8CF72E3DAC5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725450" y="1070729"/>
                <a:ext cx="22572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AD216F6-30F8-B696-3BC5-301FC5E0B54E}"/>
                  </a:ext>
                </a:extLst>
              </p14:cNvPr>
              <p14:cNvContentPartPr/>
              <p14:nvPr/>
            </p14:nvContentPartPr>
            <p14:xfrm>
              <a:off x="3896530" y="1109969"/>
              <a:ext cx="112320" cy="831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AD216F6-30F8-B696-3BC5-301FC5E0B54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842890" y="1002329"/>
                <a:ext cx="219960" cy="29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E1943968-9610-8AD7-5428-F22FDA2E4815}"/>
              </a:ext>
            </a:extLst>
          </p:cNvPr>
          <p:cNvGrpSpPr/>
          <p:nvPr/>
        </p:nvGrpSpPr>
        <p:grpSpPr>
          <a:xfrm>
            <a:off x="1446370" y="1124729"/>
            <a:ext cx="1196640" cy="352440"/>
            <a:chOff x="1446370" y="1124729"/>
            <a:chExt cx="1196640" cy="35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C3F3E8B-1767-E40D-D925-6857C1B44BD4}"/>
                    </a:ext>
                  </a:extLst>
                </p14:cNvPr>
                <p14:cNvContentPartPr/>
                <p14:nvPr/>
              </p14:nvContentPartPr>
              <p14:xfrm>
                <a:off x="1446370" y="1124729"/>
                <a:ext cx="779400" cy="3524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C3F3E8B-1767-E40D-D925-6857C1B44BD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437370" y="1115729"/>
                  <a:ext cx="79704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772EDC1-9142-42A2-3F6C-26542BE5B4E2}"/>
                    </a:ext>
                  </a:extLst>
                </p14:cNvPr>
                <p14:cNvContentPartPr/>
                <p14:nvPr/>
              </p14:nvContentPartPr>
              <p14:xfrm>
                <a:off x="2238010" y="1290689"/>
                <a:ext cx="405000" cy="1515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772EDC1-9142-42A2-3F6C-26542BE5B4E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229010" y="1281689"/>
                  <a:ext cx="4226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98C0755-2D81-23BF-9D4E-886C2030ED65}"/>
                    </a:ext>
                  </a:extLst>
                </p14:cNvPr>
                <p14:cNvContentPartPr/>
                <p14:nvPr/>
              </p14:nvContentPartPr>
              <p14:xfrm>
                <a:off x="1596130" y="1255049"/>
                <a:ext cx="181080" cy="374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98C0755-2D81-23BF-9D4E-886C2030ED6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587130" y="1246049"/>
                  <a:ext cx="198720" cy="5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96F7ACD-566A-F3D6-0A17-FB626876E2B2}"/>
                  </a:ext>
                </a:extLst>
              </p14:cNvPr>
              <p14:cNvContentPartPr/>
              <p14:nvPr/>
            </p14:nvContentPartPr>
            <p14:xfrm>
              <a:off x="5717770" y="1044449"/>
              <a:ext cx="413640" cy="712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96F7ACD-566A-F3D6-0A17-FB626876E2B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708770" y="1035809"/>
                <a:ext cx="431280" cy="8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64A6EAF8-2B95-7F44-86AE-2E8AFD718AD2}"/>
              </a:ext>
            </a:extLst>
          </p:cNvPr>
          <p:cNvGrpSpPr/>
          <p:nvPr/>
        </p:nvGrpSpPr>
        <p:grpSpPr>
          <a:xfrm>
            <a:off x="4990210" y="851849"/>
            <a:ext cx="571320" cy="429480"/>
            <a:chOff x="4990210" y="851849"/>
            <a:chExt cx="571320" cy="42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811FE90-0ACD-BC90-1543-F7BFBB5116CF}"/>
                    </a:ext>
                  </a:extLst>
                </p14:cNvPr>
                <p14:cNvContentPartPr/>
                <p14:nvPr/>
              </p14:nvContentPartPr>
              <p14:xfrm>
                <a:off x="4990210" y="851849"/>
                <a:ext cx="571320" cy="4294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811FE90-0ACD-BC90-1543-F7BFBB5116C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981210" y="843209"/>
                  <a:ext cx="58896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83413DA-3CC6-8181-3C6F-E5D0D89E16A2}"/>
                    </a:ext>
                  </a:extLst>
                </p14:cNvPr>
                <p14:cNvContentPartPr/>
                <p14:nvPr/>
              </p14:nvContentPartPr>
              <p14:xfrm>
                <a:off x="5405650" y="958409"/>
                <a:ext cx="21960" cy="136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83413DA-3CC6-8181-3C6F-E5D0D89E16A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396650" y="949409"/>
                  <a:ext cx="3960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DE3D434-572A-6E07-7EC7-5B8DF2D0C744}"/>
              </a:ext>
            </a:extLst>
          </p:cNvPr>
          <p:cNvGrpSpPr/>
          <p:nvPr/>
        </p:nvGrpSpPr>
        <p:grpSpPr>
          <a:xfrm>
            <a:off x="3115330" y="436409"/>
            <a:ext cx="248040" cy="270360"/>
            <a:chOff x="3115330" y="436409"/>
            <a:chExt cx="248040" cy="27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FFA20C9-73D7-B6D6-283C-440A1621BE76}"/>
                    </a:ext>
                  </a:extLst>
                </p14:cNvPr>
                <p14:cNvContentPartPr/>
                <p14:nvPr/>
              </p14:nvContentPartPr>
              <p14:xfrm>
                <a:off x="3128290" y="463409"/>
                <a:ext cx="168840" cy="2188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FFA20C9-73D7-B6D6-283C-440A1621BE7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119290" y="454409"/>
                  <a:ext cx="1864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2F985AE-FC5E-5FE1-0C53-B9155AD215AC}"/>
                    </a:ext>
                  </a:extLst>
                </p14:cNvPr>
                <p14:cNvContentPartPr/>
                <p14:nvPr/>
              </p14:nvContentPartPr>
              <p14:xfrm>
                <a:off x="3115330" y="436409"/>
                <a:ext cx="248040" cy="2703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2F985AE-FC5E-5FE1-0C53-B9155AD215A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106690" y="427769"/>
                  <a:ext cx="265680" cy="28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E64528F-71B3-8916-7456-AC10AA8DC613}"/>
              </a:ext>
            </a:extLst>
          </p:cNvPr>
          <p:cNvGrpSpPr/>
          <p:nvPr/>
        </p:nvGrpSpPr>
        <p:grpSpPr>
          <a:xfrm>
            <a:off x="2729770" y="1023929"/>
            <a:ext cx="2084400" cy="566640"/>
            <a:chOff x="2729770" y="1023929"/>
            <a:chExt cx="2084400" cy="56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49705CE-409C-F070-0709-0093B9095999}"/>
                    </a:ext>
                  </a:extLst>
                </p14:cNvPr>
                <p14:cNvContentPartPr/>
                <p14:nvPr/>
              </p14:nvContentPartPr>
              <p14:xfrm>
                <a:off x="2729770" y="1108889"/>
                <a:ext cx="276840" cy="2311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49705CE-409C-F070-0709-0093B909599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721130" y="1099889"/>
                  <a:ext cx="2944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C36348B-7EE5-3077-3FD9-35D66F16D0E1}"/>
                    </a:ext>
                  </a:extLst>
                </p14:cNvPr>
                <p14:cNvContentPartPr/>
                <p14:nvPr/>
              </p14:nvContentPartPr>
              <p14:xfrm>
                <a:off x="2931010" y="1104929"/>
                <a:ext cx="614520" cy="4856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C36348B-7EE5-3077-3FD9-35D66F16D0E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922010" y="1096289"/>
                  <a:ext cx="63216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0ECD833-2892-6422-6868-F0D7B1779BC0}"/>
                    </a:ext>
                  </a:extLst>
                </p14:cNvPr>
                <p14:cNvContentPartPr/>
                <p14:nvPr/>
              </p14:nvContentPartPr>
              <p14:xfrm>
                <a:off x="2795290" y="1159649"/>
                <a:ext cx="78120" cy="1652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0ECD833-2892-6422-6868-F0D7B1779BC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786650" y="1150649"/>
                  <a:ext cx="957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ACD87CF-9581-6F0C-A542-F1825DD881AD}"/>
                    </a:ext>
                  </a:extLst>
                </p14:cNvPr>
                <p14:cNvContentPartPr/>
                <p14:nvPr/>
              </p14:nvContentPartPr>
              <p14:xfrm>
                <a:off x="3798250" y="1023929"/>
                <a:ext cx="308160" cy="2491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ACD87CF-9581-6F0C-A542-F1825DD881A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789250" y="1015289"/>
                  <a:ext cx="3258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332A1E7-6584-9B87-7874-2A011CAFFD01}"/>
                    </a:ext>
                  </a:extLst>
                </p14:cNvPr>
                <p14:cNvContentPartPr/>
                <p14:nvPr/>
              </p14:nvContentPartPr>
              <p14:xfrm>
                <a:off x="3894010" y="1088009"/>
                <a:ext cx="174960" cy="1267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332A1E7-6584-9B87-7874-2A011CAFFD0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885370" y="1079369"/>
                  <a:ext cx="1926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0BF4523-19EC-8A27-5C44-890F0D320846}"/>
                    </a:ext>
                  </a:extLst>
                </p14:cNvPr>
                <p14:cNvContentPartPr/>
                <p14:nvPr/>
              </p14:nvContentPartPr>
              <p14:xfrm>
                <a:off x="4103530" y="1095209"/>
                <a:ext cx="710640" cy="2062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0BF4523-19EC-8A27-5C44-890F0D32084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094530" y="1086209"/>
                  <a:ext cx="7282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148FA78-DD0D-32B5-2BAC-CE0F2A615090}"/>
                    </a:ext>
                  </a:extLst>
                </p14:cNvPr>
                <p14:cNvContentPartPr/>
                <p14:nvPr/>
              </p14:nvContentPartPr>
              <p14:xfrm>
                <a:off x="3104170" y="1244969"/>
                <a:ext cx="243000" cy="2138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148FA78-DD0D-32B5-2BAC-CE0F2A61509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095530" y="1235969"/>
                  <a:ext cx="2606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F213B3C-4D59-129D-96E2-1C6B45585B18}"/>
                    </a:ext>
                  </a:extLst>
                </p14:cNvPr>
                <p14:cNvContentPartPr/>
                <p14:nvPr/>
              </p14:nvContentPartPr>
              <p14:xfrm>
                <a:off x="3126490" y="1242809"/>
                <a:ext cx="209160" cy="1836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F213B3C-4D59-129D-96E2-1C6B45585B1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117850" y="1234169"/>
                  <a:ext cx="22680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E0F1C0A-A048-14C1-2651-E3E6964131CA}"/>
              </a:ext>
            </a:extLst>
          </p:cNvPr>
          <p:cNvGrpSpPr/>
          <p:nvPr/>
        </p:nvGrpSpPr>
        <p:grpSpPr>
          <a:xfrm>
            <a:off x="1218052" y="2059412"/>
            <a:ext cx="1057320" cy="306000"/>
            <a:chOff x="1218052" y="2059412"/>
            <a:chExt cx="1057320" cy="30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0938780-FC0E-60C6-DBCF-219EA348F6F3}"/>
                    </a:ext>
                  </a:extLst>
                </p14:cNvPr>
                <p14:cNvContentPartPr/>
                <p14:nvPr/>
              </p14:nvContentPartPr>
              <p14:xfrm>
                <a:off x="1218052" y="2059412"/>
                <a:ext cx="1057320" cy="3060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0938780-FC0E-60C6-DBCF-219EA348F6F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209412" y="2050412"/>
                  <a:ext cx="10749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DC8D059-A306-DC9C-639B-C76A4F910F44}"/>
                    </a:ext>
                  </a:extLst>
                </p14:cNvPr>
                <p14:cNvContentPartPr/>
                <p14:nvPr/>
              </p14:nvContentPartPr>
              <p14:xfrm>
                <a:off x="2088892" y="2186132"/>
                <a:ext cx="16560" cy="176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DC8D059-A306-DC9C-639B-C76A4F910F4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080252" y="2177492"/>
                  <a:ext cx="34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B2EF998-A022-2962-73A3-28F25D4692C1}"/>
                    </a:ext>
                  </a:extLst>
                </p14:cNvPr>
                <p14:cNvContentPartPr/>
                <p14:nvPr/>
              </p14:nvContentPartPr>
              <p14:xfrm>
                <a:off x="1761652" y="2187572"/>
                <a:ext cx="261000" cy="770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B2EF998-A022-2962-73A3-28F25D4692C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753012" y="2178572"/>
                  <a:ext cx="27864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77EAA33-BD01-C7B1-273C-211046E49F6E}"/>
              </a:ext>
            </a:extLst>
          </p:cNvPr>
          <p:cNvGrpSpPr/>
          <p:nvPr/>
        </p:nvGrpSpPr>
        <p:grpSpPr>
          <a:xfrm>
            <a:off x="1289332" y="2545772"/>
            <a:ext cx="1702440" cy="582840"/>
            <a:chOff x="1289332" y="2545772"/>
            <a:chExt cx="1702440" cy="58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85769AA-3C1C-4A04-8AF4-02B352FA4207}"/>
                    </a:ext>
                  </a:extLst>
                </p14:cNvPr>
                <p14:cNvContentPartPr/>
                <p14:nvPr/>
              </p14:nvContentPartPr>
              <p14:xfrm>
                <a:off x="1289332" y="2645492"/>
                <a:ext cx="243000" cy="3650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85769AA-3C1C-4A04-8AF4-02B352FA420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280332" y="2636852"/>
                  <a:ext cx="26064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A7348CD-E443-1B9A-42CB-EA35E922F439}"/>
                    </a:ext>
                  </a:extLst>
                </p14:cNvPr>
                <p14:cNvContentPartPr/>
                <p14:nvPr/>
              </p14:nvContentPartPr>
              <p14:xfrm>
                <a:off x="1312012" y="2611292"/>
                <a:ext cx="263880" cy="3664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A7348CD-E443-1B9A-42CB-EA35E922F43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303372" y="2602292"/>
                  <a:ext cx="28152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9A456EC-48B0-C684-004E-5AAE31770778}"/>
                    </a:ext>
                  </a:extLst>
                </p14:cNvPr>
                <p14:cNvContentPartPr/>
                <p14:nvPr/>
              </p14:nvContentPartPr>
              <p14:xfrm>
                <a:off x="1632772" y="2586812"/>
                <a:ext cx="170280" cy="4442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9A456EC-48B0-C684-004E-5AAE3177077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623772" y="2577812"/>
                  <a:ext cx="18792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3C34DCA-CCE4-F42E-FBF8-743935D254D8}"/>
                    </a:ext>
                  </a:extLst>
                </p14:cNvPr>
                <p14:cNvContentPartPr/>
                <p14:nvPr/>
              </p14:nvContentPartPr>
              <p14:xfrm>
                <a:off x="1817452" y="2706692"/>
                <a:ext cx="24480" cy="2016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3C34DCA-CCE4-F42E-FBF8-743935D254D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808452" y="2697692"/>
                  <a:ext cx="421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8A43B26-EE8C-5557-D48D-7A593602CE00}"/>
                    </a:ext>
                  </a:extLst>
                </p14:cNvPr>
                <p14:cNvContentPartPr/>
                <p14:nvPr/>
              </p14:nvContentPartPr>
              <p14:xfrm>
                <a:off x="1814932" y="2692292"/>
                <a:ext cx="197280" cy="2361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8A43B26-EE8C-5557-D48D-7A593602CE0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805932" y="2683652"/>
                  <a:ext cx="2149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6760D1B-E589-4BDA-EF16-7C67817541F4}"/>
                    </a:ext>
                  </a:extLst>
                </p14:cNvPr>
                <p14:cNvContentPartPr/>
                <p14:nvPr/>
              </p14:nvContentPartPr>
              <p14:xfrm>
                <a:off x="1967932" y="2921252"/>
                <a:ext cx="98640" cy="1548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6760D1B-E589-4BDA-EF16-7C67817541F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959292" y="2912612"/>
                  <a:ext cx="1162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9AA771F-A8A0-D9EB-AED2-38B575E4F5DF}"/>
                    </a:ext>
                  </a:extLst>
                </p14:cNvPr>
                <p14:cNvContentPartPr/>
                <p14:nvPr/>
              </p14:nvContentPartPr>
              <p14:xfrm>
                <a:off x="2249452" y="2789132"/>
                <a:ext cx="99000" cy="1256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9AA771F-A8A0-D9EB-AED2-38B575E4F5D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240812" y="2780132"/>
                  <a:ext cx="1166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CC401B5-87F2-03FF-EC89-6AFA8BDAABD7}"/>
                    </a:ext>
                  </a:extLst>
                </p14:cNvPr>
                <p14:cNvContentPartPr/>
                <p14:nvPr/>
              </p14:nvContentPartPr>
              <p14:xfrm>
                <a:off x="2414332" y="2545772"/>
                <a:ext cx="183960" cy="5302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CC401B5-87F2-03FF-EC89-6AFA8BDAABD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405332" y="2536772"/>
                  <a:ext cx="20160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A5BC47B-E934-F91A-98EA-3C1796CA035B}"/>
                    </a:ext>
                  </a:extLst>
                </p14:cNvPr>
                <p14:cNvContentPartPr/>
                <p14:nvPr/>
              </p14:nvContentPartPr>
              <p14:xfrm>
                <a:off x="2737612" y="2583572"/>
                <a:ext cx="254160" cy="2703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A5BC47B-E934-F91A-98EA-3C1796CA035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728612" y="2574932"/>
                  <a:ext cx="2718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A0FB4C8-0798-D3C6-1F26-90E148039A1E}"/>
                    </a:ext>
                  </a:extLst>
                </p14:cNvPr>
                <p14:cNvContentPartPr/>
                <p14:nvPr/>
              </p14:nvContentPartPr>
              <p14:xfrm>
                <a:off x="2800972" y="2792012"/>
                <a:ext cx="16560" cy="3366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A0FB4C8-0798-D3C6-1F26-90E148039A1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792332" y="2783372"/>
                  <a:ext cx="34200" cy="35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F9CAE2B-D80E-03D9-16D7-79B46EB41C73}"/>
              </a:ext>
            </a:extLst>
          </p:cNvPr>
          <p:cNvGrpSpPr/>
          <p:nvPr/>
        </p:nvGrpSpPr>
        <p:grpSpPr>
          <a:xfrm>
            <a:off x="2629186" y="3776433"/>
            <a:ext cx="223560" cy="453240"/>
            <a:chOff x="2629186" y="3776433"/>
            <a:chExt cx="223560" cy="45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DDDDE6A-779B-FA3D-E049-505D31FE1142}"/>
                    </a:ext>
                  </a:extLst>
                </p14:cNvPr>
                <p14:cNvContentPartPr/>
                <p14:nvPr/>
              </p14:nvContentPartPr>
              <p14:xfrm>
                <a:off x="2629186" y="3776433"/>
                <a:ext cx="223560" cy="2696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DDDDE6A-779B-FA3D-E049-505D31FE114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620546" y="3767433"/>
                  <a:ext cx="2412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62EBB35-C40A-DFCF-B6CB-BB332B0075A9}"/>
                    </a:ext>
                  </a:extLst>
                </p14:cNvPr>
                <p14:cNvContentPartPr/>
                <p14:nvPr/>
              </p14:nvContentPartPr>
              <p14:xfrm>
                <a:off x="2701546" y="4037073"/>
                <a:ext cx="45720" cy="1926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62EBB35-C40A-DFCF-B6CB-BB332B0075A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692906" y="4028433"/>
                  <a:ext cx="6336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714BF4A-7464-288C-E625-130C9EA7A384}"/>
              </a:ext>
            </a:extLst>
          </p:cNvPr>
          <p:cNvGrpSpPr/>
          <p:nvPr/>
        </p:nvGrpSpPr>
        <p:grpSpPr>
          <a:xfrm>
            <a:off x="3007906" y="3773913"/>
            <a:ext cx="1095480" cy="390960"/>
            <a:chOff x="3007906" y="3773913"/>
            <a:chExt cx="1095480" cy="39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D2EFD41-C307-DFD8-99C1-3A716733E706}"/>
                    </a:ext>
                  </a:extLst>
                </p14:cNvPr>
                <p14:cNvContentPartPr/>
                <p14:nvPr/>
              </p14:nvContentPartPr>
              <p14:xfrm>
                <a:off x="3030586" y="3964713"/>
                <a:ext cx="83880" cy="39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D2EFD41-C307-DFD8-99C1-3A716733E70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021586" y="3956073"/>
                  <a:ext cx="1015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E6F60FB-4F85-2DC2-78B8-6E8A8D0B5679}"/>
                    </a:ext>
                  </a:extLst>
                </p14:cNvPr>
                <p14:cNvContentPartPr/>
                <p14:nvPr/>
              </p14:nvContentPartPr>
              <p14:xfrm>
                <a:off x="3007906" y="4023753"/>
                <a:ext cx="83160" cy="140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E6F60FB-4F85-2DC2-78B8-6E8A8D0B567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998906" y="4015113"/>
                  <a:ext cx="100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F68286E-D335-E663-07A1-09EE4D761304}"/>
                    </a:ext>
                  </a:extLst>
                </p14:cNvPr>
                <p14:cNvContentPartPr/>
                <p14:nvPr/>
              </p14:nvContentPartPr>
              <p14:xfrm>
                <a:off x="3276466" y="3804513"/>
                <a:ext cx="168120" cy="3603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F68286E-D335-E663-07A1-09EE4D76130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267466" y="3795513"/>
                  <a:ext cx="18576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97DF3A7-0D29-0EDC-DE40-A1ECA94E97A0}"/>
                    </a:ext>
                  </a:extLst>
                </p14:cNvPr>
                <p14:cNvContentPartPr/>
                <p14:nvPr/>
              </p14:nvContentPartPr>
              <p14:xfrm>
                <a:off x="3249826" y="3832953"/>
                <a:ext cx="282960" cy="3207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97DF3A7-0D29-0EDC-DE40-A1ECA94E97A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241186" y="3823953"/>
                  <a:ext cx="3006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69A3F18-956C-256A-29BB-EE9B9CBA3A63}"/>
                    </a:ext>
                  </a:extLst>
                </p14:cNvPr>
                <p14:cNvContentPartPr/>
                <p14:nvPr/>
              </p14:nvContentPartPr>
              <p14:xfrm>
                <a:off x="3669586" y="3907833"/>
                <a:ext cx="44280" cy="1742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69A3F18-956C-256A-29BB-EE9B9CBA3A6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660946" y="3898833"/>
                  <a:ext cx="619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A7A7B65-96F6-10E3-E756-CDC2C78E2F61}"/>
                    </a:ext>
                  </a:extLst>
                </p14:cNvPr>
                <p14:cNvContentPartPr/>
                <p14:nvPr/>
              </p14:nvContentPartPr>
              <p14:xfrm>
                <a:off x="3588226" y="3984873"/>
                <a:ext cx="178920" cy="93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A7A7B65-96F6-10E3-E756-CDC2C78E2F6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579586" y="3976233"/>
                  <a:ext cx="196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11E9D0E-57AA-9235-1D5F-346F1084F789}"/>
                    </a:ext>
                  </a:extLst>
                </p14:cNvPr>
                <p14:cNvContentPartPr/>
                <p14:nvPr/>
              </p14:nvContentPartPr>
              <p14:xfrm>
                <a:off x="3864346" y="3839073"/>
                <a:ext cx="27000" cy="2793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11E9D0E-57AA-9235-1D5F-346F1084F78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855346" y="3830073"/>
                  <a:ext cx="446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5AF7AD1-0F87-FC38-6735-B3E276A5A620}"/>
                    </a:ext>
                  </a:extLst>
                </p14:cNvPr>
                <p14:cNvContentPartPr/>
                <p14:nvPr/>
              </p14:nvContentPartPr>
              <p14:xfrm>
                <a:off x="3837706" y="3773913"/>
                <a:ext cx="265680" cy="1764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5AF7AD1-0F87-FC38-6735-B3E276A5A62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828706" y="3765273"/>
                  <a:ext cx="283320" cy="19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A84081C-B0DD-44F1-E9D0-088E7B4513E4}"/>
                  </a:ext>
                </a:extLst>
              </p14:cNvPr>
              <p14:cNvContentPartPr/>
              <p14:nvPr/>
            </p14:nvContentPartPr>
            <p14:xfrm>
              <a:off x="875950" y="5021493"/>
              <a:ext cx="135720" cy="14220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A84081C-B0DD-44F1-E9D0-088E7B4513E4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67310" y="5012493"/>
                <a:ext cx="153360" cy="15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4F89D622-D61A-E0B1-6055-4C5C08BB457B}"/>
              </a:ext>
            </a:extLst>
          </p:cNvPr>
          <p:cNvGrpSpPr/>
          <p:nvPr/>
        </p:nvGrpSpPr>
        <p:grpSpPr>
          <a:xfrm>
            <a:off x="1162510" y="4923933"/>
            <a:ext cx="1145520" cy="325080"/>
            <a:chOff x="1162510" y="4923933"/>
            <a:chExt cx="1145520" cy="32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7A5BA6E-2CCF-74B7-2F62-1CF50D1E4A3D}"/>
                    </a:ext>
                  </a:extLst>
                </p14:cNvPr>
                <p14:cNvContentPartPr/>
                <p14:nvPr/>
              </p14:nvContentPartPr>
              <p14:xfrm>
                <a:off x="1162510" y="5063613"/>
                <a:ext cx="692280" cy="1137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7A5BA6E-2CCF-74B7-2F62-1CF50D1E4A3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53870" y="5054973"/>
                  <a:ext cx="7099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1156C52-FCA4-9240-4365-67F8D0C50DAA}"/>
                    </a:ext>
                  </a:extLst>
                </p14:cNvPr>
                <p14:cNvContentPartPr/>
                <p14:nvPr/>
              </p14:nvContentPartPr>
              <p14:xfrm>
                <a:off x="2033350" y="4923933"/>
                <a:ext cx="274680" cy="3250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1156C52-FCA4-9240-4365-67F8D0C50DA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024350" y="4914933"/>
                  <a:ext cx="292320" cy="34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C3258A5-CAC9-19C1-B2D6-FC8E9DDBC692}"/>
              </a:ext>
            </a:extLst>
          </p:cNvPr>
          <p:cNvGrpSpPr/>
          <p:nvPr/>
        </p:nvGrpSpPr>
        <p:grpSpPr>
          <a:xfrm>
            <a:off x="673270" y="5345493"/>
            <a:ext cx="1784160" cy="281880"/>
            <a:chOff x="673270" y="5345493"/>
            <a:chExt cx="1784160" cy="28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54762F6-0A3D-1EDD-C667-55B1E3BC4E3F}"/>
                    </a:ext>
                  </a:extLst>
                </p14:cNvPr>
                <p14:cNvContentPartPr/>
                <p14:nvPr/>
              </p14:nvContentPartPr>
              <p14:xfrm>
                <a:off x="673270" y="5382213"/>
                <a:ext cx="1251720" cy="2401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54762F6-0A3D-1EDD-C667-55B1E3BC4E3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64270" y="5373573"/>
                  <a:ext cx="12693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C3CAB3D-D99B-AD7B-EBCF-09B4D4CE54F6}"/>
                    </a:ext>
                  </a:extLst>
                </p14:cNvPr>
                <p14:cNvContentPartPr/>
                <p14:nvPr/>
              </p14:nvContentPartPr>
              <p14:xfrm>
                <a:off x="2095990" y="5345493"/>
                <a:ext cx="361440" cy="2818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C3CAB3D-D99B-AD7B-EBCF-09B4D4CE54F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087350" y="5336493"/>
                  <a:ext cx="379080" cy="29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55C4C0B-5D75-DB8B-1FF1-AE2BC9A4002C}"/>
              </a:ext>
            </a:extLst>
          </p:cNvPr>
          <p:cNvGrpSpPr/>
          <p:nvPr/>
        </p:nvGrpSpPr>
        <p:grpSpPr>
          <a:xfrm>
            <a:off x="679390" y="4814853"/>
            <a:ext cx="2962800" cy="1357560"/>
            <a:chOff x="679390" y="4814853"/>
            <a:chExt cx="2962800" cy="135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DB26463-95FD-76E8-58C5-8115CB99DA13}"/>
                    </a:ext>
                  </a:extLst>
                </p14:cNvPr>
                <p14:cNvContentPartPr/>
                <p14:nvPr/>
              </p14:nvContentPartPr>
              <p14:xfrm>
                <a:off x="2486590" y="4814853"/>
                <a:ext cx="659520" cy="3495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DB26463-95FD-76E8-58C5-8115CB99DA1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477950" y="4806213"/>
                  <a:ext cx="67716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2690F66-3D8B-141E-E944-7182E2AE551F}"/>
                    </a:ext>
                  </a:extLst>
                </p14:cNvPr>
                <p14:cNvContentPartPr/>
                <p14:nvPr/>
              </p14:nvContentPartPr>
              <p14:xfrm>
                <a:off x="2910310" y="4961373"/>
                <a:ext cx="131400" cy="507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2690F66-3D8B-141E-E944-7182E2AE551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901670" y="4952733"/>
                  <a:ext cx="1490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52A456E-E0A6-3B59-DC92-F9D4B8BE5ACF}"/>
                    </a:ext>
                  </a:extLst>
                </p14:cNvPr>
                <p14:cNvContentPartPr/>
                <p14:nvPr/>
              </p14:nvContentPartPr>
              <p14:xfrm>
                <a:off x="2761270" y="4923933"/>
                <a:ext cx="30960" cy="219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52A456E-E0A6-3B59-DC92-F9D4B8BE5AC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752630" y="4914933"/>
                  <a:ext cx="48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A1BA59E-5AEA-762F-8BF9-EC6CD0A0F665}"/>
                    </a:ext>
                  </a:extLst>
                </p14:cNvPr>
                <p14:cNvContentPartPr/>
                <p14:nvPr/>
              </p14:nvContentPartPr>
              <p14:xfrm>
                <a:off x="2572270" y="5164773"/>
                <a:ext cx="1069920" cy="3715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A1BA59E-5AEA-762F-8BF9-EC6CD0A0F66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563270" y="5155773"/>
                  <a:ext cx="108756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C5D5B5E-3007-862F-2CC8-8C1D288E03E7}"/>
                    </a:ext>
                  </a:extLst>
                </p14:cNvPr>
                <p14:cNvContentPartPr/>
                <p14:nvPr/>
              </p14:nvContentPartPr>
              <p14:xfrm>
                <a:off x="679390" y="5762013"/>
                <a:ext cx="664560" cy="2815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C5D5B5E-3007-862F-2CC8-8C1D288E03E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70390" y="5753013"/>
                  <a:ext cx="6822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D1119EE-896F-2A3C-CDCD-27324B818B00}"/>
                    </a:ext>
                  </a:extLst>
                </p14:cNvPr>
                <p14:cNvContentPartPr/>
                <p14:nvPr/>
              </p14:nvContentPartPr>
              <p14:xfrm>
                <a:off x="1405510" y="5917893"/>
                <a:ext cx="1392120" cy="2545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D1119EE-896F-2A3C-CDCD-27324B818B0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396870" y="5909253"/>
                  <a:ext cx="14097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8211454-B24E-5939-705C-89C26A1D980C}"/>
                    </a:ext>
                  </a:extLst>
                </p14:cNvPr>
                <p14:cNvContentPartPr/>
                <p14:nvPr/>
              </p14:nvContentPartPr>
              <p14:xfrm>
                <a:off x="2414590" y="5786853"/>
                <a:ext cx="34560" cy="176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8211454-B24E-5939-705C-89C26A1D980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405950" y="5777853"/>
                  <a:ext cx="5220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5A451BCE-B515-37B9-7120-D6EA569BB606}"/>
                  </a:ext>
                </a:extLst>
              </p14:cNvPr>
              <p14:cNvContentPartPr/>
              <p14:nvPr/>
            </p14:nvContentPartPr>
            <p14:xfrm>
              <a:off x="2717890" y="3285809"/>
              <a:ext cx="161640" cy="31896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5A451BCE-B515-37B9-7120-D6EA569BB606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709250" y="3277169"/>
                <a:ext cx="179280" cy="33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F4A46C2-3B6A-952F-5A33-855AA58EDEBF}"/>
              </a:ext>
            </a:extLst>
          </p:cNvPr>
          <p:cNvGrpSpPr/>
          <p:nvPr/>
        </p:nvGrpSpPr>
        <p:grpSpPr>
          <a:xfrm>
            <a:off x="576610" y="6186329"/>
            <a:ext cx="2714400" cy="577440"/>
            <a:chOff x="576610" y="6186329"/>
            <a:chExt cx="2714400" cy="57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1D0F94F-E8CE-96A1-44AA-A5164E95CF44}"/>
                    </a:ext>
                  </a:extLst>
                </p14:cNvPr>
                <p14:cNvContentPartPr/>
                <p14:nvPr/>
              </p14:nvContentPartPr>
              <p14:xfrm>
                <a:off x="576610" y="6186329"/>
                <a:ext cx="618120" cy="4266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1D0F94F-E8CE-96A1-44AA-A5164E95CF4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67610" y="6177329"/>
                  <a:ext cx="63576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FBF05FA-A761-CA78-83DC-90F8E51FD219}"/>
                    </a:ext>
                  </a:extLst>
                </p14:cNvPr>
                <p14:cNvContentPartPr/>
                <p14:nvPr/>
              </p14:nvContentPartPr>
              <p14:xfrm>
                <a:off x="893410" y="6351929"/>
                <a:ext cx="50760" cy="190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FBF05FA-A761-CA78-83DC-90F8E51FD21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84770" y="6342929"/>
                  <a:ext cx="68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5D562F9-2810-8A82-68D4-C48CF4963B1D}"/>
                    </a:ext>
                  </a:extLst>
                </p14:cNvPr>
                <p14:cNvContentPartPr/>
                <p14:nvPr/>
              </p14:nvContentPartPr>
              <p14:xfrm>
                <a:off x="1314610" y="6449489"/>
                <a:ext cx="391320" cy="2048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5D562F9-2810-8A82-68D4-C48CF4963B1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305610" y="6440489"/>
                  <a:ext cx="4089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326D495-DF75-43A9-A294-2F4DF2303E7E}"/>
                    </a:ext>
                  </a:extLst>
                </p14:cNvPr>
                <p14:cNvContentPartPr/>
                <p14:nvPr/>
              </p14:nvContentPartPr>
              <p14:xfrm>
                <a:off x="1434130" y="6321329"/>
                <a:ext cx="94320" cy="410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326D495-DF75-43A9-A294-2F4DF2303E7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425490" y="6312689"/>
                  <a:ext cx="1119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5DB4C7A-EACE-779A-8539-E987213AD7D8}"/>
                    </a:ext>
                  </a:extLst>
                </p14:cNvPr>
                <p14:cNvContentPartPr/>
                <p14:nvPr/>
              </p14:nvContentPartPr>
              <p14:xfrm>
                <a:off x="1928410" y="6242129"/>
                <a:ext cx="1362600" cy="5216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5DB4C7A-EACE-779A-8539-E987213AD7D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919770" y="6233129"/>
                  <a:ext cx="1380240" cy="53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2CF17443-080C-2070-7D12-B4DD5A89C00A}"/>
                  </a:ext>
                </a:extLst>
              </p14:cNvPr>
              <p14:cNvContentPartPr/>
              <p14:nvPr/>
            </p14:nvContentPartPr>
            <p14:xfrm>
              <a:off x="3462010" y="5952689"/>
              <a:ext cx="2418120" cy="71352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2CF17443-080C-2070-7D12-B4DD5A89C00A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3453370" y="5943689"/>
                <a:ext cx="2435760" cy="73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7481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</Words>
  <Application>Microsoft Office PowerPoint</Application>
  <PresentationFormat>Widescreen</PresentationFormat>
  <Paragraphs>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Reactions 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Reactions 14</dc:title>
  <dc:creator>Robert Peale</dc:creator>
  <cp:lastModifiedBy>Robert Peale</cp:lastModifiedBy>
  <cp:revision>2</cp:revision>
  <dcterms:created xsi:type="dcterms:W3CDTF">2023-11-30T02:22:53Z</dcterms:created>
  <dcterms:modified xsi:type="dcterms:W3CDTF">2023-11-30T02:37:31Z</dcterms:modified>
</cp:coreProperties>
</file>